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handoutMasterIdLst>
    <p:handoutMasterId r:id="rId147"/>
  </p:handoutMasterIdLst>
  <p:sldIdLst>
    <p:sldId id="443" r:id="rId2"/>
    <p:sldId id="937" r:id="rId3"/>
    <p:sldId id="1046" r:id="rId4"/>
    <p:sldId id="1066" r:id="rId5"/>
    <p:sldId id="1005" r:id="rId6"/>
    <p:sldId id="1067" r:id="rId7"/>
    <p:sldId id="1026" r:id="rId8"/>
    <p:sldId id="1027" r:id="rId9"/>
    <p:sldId id="1032" r:id="rId10"/>
    <p:sldId id="1065" r:id="rId11"/>
    <p:sldId id="1034" r:id="rId12"/>
    <p:sldId id="1035" r:id="rId13"/>
    <p:sldId id="1036" r:id="rId14"/>
    <p:sldId id="1068" r:id="rId15"/>
    <p:sldId id="1047" r:id="rId16"/>
    <p:sldId id="1048" r:id="rId17"/>
    <p:sldId id="1049" r:id="rId18"/>
    <p:sldId id="1050" r:id="rId19"/>
    <p:sldId id="1052" r:id="rId20"/>
    <p:sldId id="1053" r:id="rId21"/>
    <p:sldId id="1054" r:id="rId22"/>
    <p:sldId id="1055" r:id="rId23"/>
    <p:sldId id="1057" r:id="rId24"/>
    <p:sldId id="1059" r:id="rId25"/>
    <p:sldId id="1060" r:id="rId26"/>
    <p:sldId id="1069" r:id="rId27"/>
    <p:sldId id="1070" r:id="rId28"/>
    <p:sldId id="1071" r:id="rId29"/>
    <p:sldId id="1072" r:id="rId30"/>
    <p:sldId id="1073" r:id="rId31"/>
    <p:sldId id="1074" r:id="rId32"/>
    <p:sldId id="1075" r:id="rId33"/>
    <p:sldId id="1076" r:id="rId34"/>
    <p:sldId id="1077" r:id="rId35"/>
    <p:sldId id="1078" r:id="rId36"/>
    <p:sldId id="1079" r:id="rId37"/>
    <p:sldId id="1080" r:id="rId38"/>
    <p:sldId id="1081" r:id="rId39"/>
    <p:sldId id="1082" r:id="rId40"/>
    <p:sldId id="1083" r:id="rId41"/>
    <p:sldId id="1084" r:id="rId42"/>
    <p:sldId id="1085" r:id="rId43"/>
    <p:sldId id="1086" r:id="rId44"/>
    <p:sldId id="1087" r:id="rId45"/>
    <p:sldId id="1037" r:id="rId46"/>
    <p:sldId id="1038" r:id="rId47"/>
    <p:sldId id="1039" r:id="rId48"/>
    <p:sldId id="1040" r:id="rId49"/>
    <p:sldId id="1041" r:id="rId50"/>
    <p:sldId id="1043" r:id="rId51"/>
    <p:sldId id="1088" r:id="rId52"/>
    <p:sldId id="1044" r:id="rId53"/>
    <p:sldId id="1089" r:id="rId54"/>
    <p:sldId id="1090" r:id="rId55"/>
    <p:sldId id="1092" r:id="rId56"/>
    <p:sldId id="1093" r:id="rId57"/>
    <p:sldId id="1177" r:id="rId58"/>
    <p:sldId id="1095" r:id="rId59"/>
    <p:sldId id="1096" r:id="rId60"/>
    <p:sldId id="1178" r:id="rId61"/>
    <p:sldId id="1097" r:id="rId62"/>
    <p:sldId id="1098" r:id="rId63"/>
    <p:sldId id="1179" r:id="rId64"/>
    <p:sldId id="1099" r:id="rId65"/>
    <p:sldId id="1100" r:id="rId66"/>
    <p:sldId id="1101" r:id="rId67"/>
    <p:sldId id="1102" r:id="rId68"/>
    <p:sldId id="1103" r:id="rId69"/>
    <p:sldId id="1180" r:id="rId70"/>
    <p:sldId id="1104" r:id="rId71"/>
    <p:sldId id="1105" r:id="rId72"/>
    <p:sldId id="1106" r:id="rId73"/>
    <p:sldId id="1107" r:id="rId74"/>
    <p:sldId id="1108" r:id="rId75"/>
    <p:sldId id="1109" r:id="rId76"/>
    <p:sldId id="1110" r:id="rId77"/>
    <p:sldId id="1111" r:id="rId78"/>
    <p:sldId id="1112" r:id="rId79"/>
    <p:sldId id="1113" r:id="rId80"/>
    <p:sldId id="1114" r:id="rId81"/>
    <p:sldId id="1115" r:id="rId82"/>
    <p:sldId id="1116" r:id="rId83"/>
    <p:sldId id="1117" r:id="rId84"/>
    <p:sldId id="1118" r:id="rId85"/>
    <p:sldId id="1119" r:id="rId86"/>
    <p:sldId id="1120" r:id="rId87"/>
    <p:sldId id="1121" r:id="rId88"/>
    <p:sldId id="1122" r:id="rId89"/>
    <p:sldId id="1123" r:id="rId90"/>
    <p:sldId id="1124" r:id="rId91"/>
    <p:sldId id="1125" r:id="rId92"/>
    <p:sldId id="1181" r:id="rId93"/>
    <p:sldId id="1126" r:id="rId94"/>
    <p:sldId id="1127" r:id="rId95"/>
    <p:sldId id="1128" r:id="rId96"/>
    <p:sldId id="1129" r:id="rId97"/>
    <p:sldId id="1130" r:id="rId98"/>
    <p:sldId id="1131" r:id="rId99"/>
    <p:sldId id="1132" r:id="rId100"/>
    <p:sldId id="1133" r:id="rId101"/>
    <p:sldId id="1134" r:id="rId102"/>
    <p:sldId id="1135" r:id="rId103"/>
    <p:sldId id="1136" r:id="rId104"/>
    <p:sldId id="1137" r:id="rId105"/>
    <p:sldId id="1138" r:id="rId106"/>
    <p:sldId id="1139" r:id="rId107"/>
    <p:sldId id="1140" r:id="rId108"/>
    <p:sldId id="1141" r:id="rId109"/>
    <p:sldId id="1142" r:id="rId110"/>
    <p:sldId id="1143" r:id="rId111"/>
    <p:sldId id="1144" r:id="rId112"/>
    <p:sldId id="1145" r:id="rId113"/>
    <p:sldId id="1146" r:id="rId114"/>
    <p:sldId id="1147" r:id="rId115"/>
    <p:sldId id="1148" r:id="rId116"/>
    <p:sldId id="1149" r:id="rId117"/>
    <p:sldId id="1150" r:id="rId118"/>
    <p:sldId id="1151" r:id="rId119"/>
    <p:sldId id="1152" r:id="rId120"/>
    <p:sldId id="1153" r:id="rId121"/>
    <p:sldId id="1154" r:id="rId122"/>
    <p:sldId id="1155" r:id="rId123"/>
    <p:sldId id="1156" r:id="rId124"/>
    <p:sldId id="1157" r:id="rId125"/>
    <p:sldId id="1158" r:id="rId126"/>
    <p:sldId id="1159" r:id="rId127"/>
    <p:sldId id="1160" r:id="rId128"/>
    <p:sldId id="1161" r:id="rId129"/>
    <p:sldId id="1162" r:id="rId130"/>
    <p:sldId id="1163" r:id="rId131"/>
    <p:sldId id="1164" r:id="rId132"/>
    <p:sldId id="1165" r:id="rId133"/>
    <p:sldId id="1166" r:id="rId134"/>
    <p:sldId id="1167" r:id="rId135"/>
    <p:sldId id="1168" r:id="rId136"/>
    <p:sldId id="1169" r:id="rId137"/>
    <p:sldId id="1170" r:id="rId138"/>
    <p:sldId id="1171" r:id="rId139"/>
    <p:sldId id="1172" r:id="rId140"/>
    <p:sldId id="1173" r:id="rId141"/>
    <p:sldId id="1174" r:id="rId142"/>
    <p:sldId id="1175" r:id="rId143"/>
    <p:sldId id="1182" r:id="rId144"/>
    <p:sldId id="1176" r:id="rId145"/>
  </p:sldIdLst>
  <p:sldSz cx="9144000" cy="6858000" type="screen4x3"/>
  <p:notesSz cx="6797675" cy="9928225"/>
  <p:defaultTextStyle>
    <a:defPPr>
      <a:defRPr lang="zh-TW"/>
    </a:defPPr>
    <a:lvl1pPr algn="l" rtl="0" fontAlgn="base">
      <a:spcBef>
        <a:spcPct val="0"/>
      </a:spcBef>
      <a:spcAft>
        <a:spcPct val="0"/>
      </a:spcAft>
      <a:defRPr kumimoji="1" sz="2800" kern="1200">
        <a:solidFill>
          <a:schemeClr val="tx1"/>
        </a:solidFill>
        <a:latin typeface="Arial" charset="0"/>
        <a:ea typeface="標楷體" pitchFamily="65" charset="-120"/>
        <a:cs typeface="+mn-cs"/>
      </a:defRPr>
    </a:lvl1pPr>
    <a:lvl2pPr marL="457200" algn="l" rtl="0" fontAlgn="base">
      <a:spcBef>
        <a:spcPct val="0"/>
      </a:spcBef>
      <a:spcAft>
        <a:spcPct val="0"/>
      </a:spcAft>
      <a:defRPr kumimoji="1" sz="2800" kern="1200">
        <a:solidFill>
          <a:schemeClr val="tx1"/>
        </a:solidFill>
        <a:latin typeface="Arial" charset="0"/>
        <a:ea typeface="標楷體" pitchFamily="65" charset="-120"/>
        <a:cs typeface="+mn-cs"/>
      </a:defRPr>
    </a:lvl2pPr>
    <a:lvl3pPr marL="914400" algn="l" rtl="0" fontAlgn="base">
      <a:spcBef>
        <a:spcPct val="0"/>
      </a:spcBef>
      <a:spcAft>
        <a:spcPct val="0"/>
      </a:spcAft>
      <a:defRPr kumimoji="1" sz="2800" kern="1200">
        <a:solidFill>
          <a:schemeClr val="tx1"/>
        </a:solidFill>
        <a:latin typeface="Arial" charset="0"/>
        <a:ea typeface="標楷體" pitchFamily="65" charset="-120"/>
        <a:cs typeface="+mn-cs"/>
      </a:defRPr>
    </a:lvl3pPr>
    <a:lvl4pPr marL="1371600" algn="l" rtl="0" fontAlgn="base">
      <a:spcBef>
        <a:spcPct val="0"/>
      </a:spcBef>
      <a:spcAft>
        <a:spcPct val="0"/>
      </a:spcAft>
      <a:defRPr kumimoji="1" sz="2800" kern="1200">
        <a:solidFill>
          <a:schemeClr val="tx1"/>
        </a:solidFill>
        <a:latin typeface="Arial" charset="0"/>
        <a:ea typeface="標楷體" pitchFamily="65" charset="-120"/>
        <a:cs typeface="+mn-cs"/>
      </a:defRPr>
    </a:lvl4pPr>
    <a:lvl5pPr marL="1828800" algn="l" rtl="0" fontAlgn="base">
      <a:spcBef>
        <a:spcPct val="0"/>
      </a:spcBef>
      <a:spcAft>
        <a:spcPct val="0"/>
      </a:spcAft>
      <a:defRPr kumimoji="1" sz="2800" kern="1200">
        <a:solidFill>
          <a:schemeClr val="tx1"/>
        </a:solidFill>
        <a:latin typeface="Arial" charset="0"/>
        <a:ea typeface="標楷體" pitchFamily="65" charset="-120"/>
        <a:cs typeface="+mn-cs"/>
      </a:defRPr>
    </a:lvl5pPr>
    <a:lvl6pPr marL="2286000" algn="l" defTabSz="914400" rtl="0" eaLnBrk="1" latinLnBrk="0" hangingPunct="1">
      <a:defRPr kumimoji="1" sz="2800" kern="1200">
        <a:solidFill>
          <a:schemeClr val="tx1"/>
        </a:solidFill>
        <a:latin typeface="Arial" charset="0"/>
        <a:ea typeface="標楷體" pitchFamily="65" charset="-120"/>
        <a:cs typeface="+mn-cs"/>
      </a:defRPr>
    </a:lvl6pPr>
    <a:lvl7pPr marL="2743200" algn="l" defTabSz="914400" rtl="0" eaLnBrk="1" latinLnBrk="0" hangingPunct="1">
      <a:defRPr kumimoji="1" sz="2800" kern="1200">
        <a:solidFill>
          <a:schemeClr val="tx1"/>
        </a:solidFill>
        <a:latin typeface="Arial" charset="0"/>
        <a:ea typeface="標楷體" pitchFamily="65" charset="-120"/>
        <a:cs typeface="+mn-cs"/>
      </a:defRPr>
    </a:lvl7pPr>
    <a:lvl8pPr marL="3200400" algn="l" defTabSz="914400" rtl="0" eaLnBrk="1" latinLnBrk="0" hangingPunct="1">
      <a:defRPr kumimoji="1" sz="2800" kern="1200">
        <a:solidFill>
          <a:schemeClr val="tx1"/>
        </a:solidFill>
        <a:latin typeface="Arial" charset="0"/>
        <a:ea typeface="標楷體" pitchFamily="65" charset="-120"/>
        <a:cs typeface="+mn-cs"/>
      </a:defRPr>
    </a:lvl8pPr>
    <a:lvl9pPr marL="3657600" algn="l" defTabSz="914400" rtl="0" eaLnBrk="1" latinLnBrk="0" hangingPunct="1">
      <a:defRPr kumimoji="1" sz="2800" kern="1200">
        <a:solidFill>
          <a:schemeClr val="tx1"/>
        </a:solidFill>
        <a:latin typeface="Arial" charset="0"/>
        <a:ea typeface="標楷體" pitchFamily="65"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FFCC00"/>
    <a:srgbClr val="0000FF"/>
    <a:srgbClr val="00CC00"/>
    <a:srgbClr val="CC66FF"/>
    <a:srgbClr val="33CC33"/>
    <a:srgbClr val="FF3300"/>
    <a:srgbClr val="B2B2B2"/>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1" autoAdjust="0"/>
    <p:restoredTop sz="68664" autoAdjust="0"/>
  </p:normalViewPr>
  <p:slideViewPr>
    <p:cSldViewPr showGuides="1">
      <p:cViewPr varScale="1">
        <p:scale>
          <a:sx n="70" d="100"/>
          <a:sy n="70" d="100"/>
        </p:scale>
        <p:origin x="1008"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6242"/>
    </p:cViewPr>
  </p:sorterViewPr>
  <p:notesViewPr>
    <p:cSldViewPr showGuides="1">
      <p:cViewPr varScale="1">
        <p:scale>
          <a:sx n="73" d="100"/>
          <a:sy n="73" d="100"/>
        </p:scale>
        <p:origin x="2148" y="54"/>
      </p:cViewPr>
      <p:guideLst>
        <p:guide orient="horz" pos="3128"/>
        <p:guide pos="214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49133B-1F4E-43CD-89D5-082A529C17CD}"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EA943AFC-6798-43DD-AC67-AAA3D4770C9B}">
      <dgm:prSet phldrT="[文字]"/>
      <dgm:spPr>
        <a:solidFill>
          <a:srgbClr val="FABFA4"/>
        </a:solidFill>
        <a:ln w="57150">
          <a:solidFill>
            <a:srgbClr val="990000"/>
          </a:solidFill>
        </a:ln>
      </dgm:spPr>
      <dgm:t>
        <a:bodyPr/>
        <a:lstStyle/>
        <a:p>
          <a:r>
            <a:rPr lang="zh-TW" altLang="en-US" b="1" dirty="0" smtClean="0">
              <a:solidFill>
                <a:schemeClr val="tx1"/>
              </a:solidFill>
            </a:rPr>
            <a:t>時效性</a:t>
          </a:r>
          <a:endParaRPr lang="zh-TW" altLang="en-US" b="1" dirty="0">
            <a:solidFill>
              <a:schemeClr val="tx1"/>
            </a:solidFill>
          </a:endParaRPr>
        </a:p>
      </dgm:t>
    </dgm:pt>
    <dgm:pt modelId="{8B8A2A49-65A0-498B-BB7C-B82AE0EE07D5}" type="parTrans" cxnId="{6B708FB9-04D4-447B-A37A-7D893C7D81A8}">
      <dgm:prSet/>
      <dgm:spPr/>
      <dgm:t>
        <a:bodyPr/>
        <a:lstStyle/>
        <a:p>
          <a:endParaRPr lang="zh-TW" altLang="en-US"/>
        </a:p>
      </dgm:t>
    </dgm:pt>
    <dgm:pt modelId="{117C8AF4-4396-450C-8775-D04B7349F094}" type="sibTrans" cxnId="{6B708FB9-04D4-447B-A37A-7D893C7D81A8}">
      <dgm:prSet/>
      <dgm:spPr/>
      <dgm:t>
        <a:bodyPr/>
        <a:lstStyle/>
        <a:p>
          <a:endParaRPr lang="zh-TW" altLang="en-US"/>
        </a:p>
      </dgm:t>
    </dgm:pt>
    <dgm:pt modelId="{4F4487EF-E769-4CFD-A8B9-FBD57C142DF1}">
      <dgm:prSet phldrT="[文字]"/>
      <dgm:spPr>
        <a:solidFill>
          <a:srgbClr val="A3FD8B"/>
        </a:solidFill>
        <a:ln w="57150">
          <a:solidFill>
            <a:srgbClr val="990000"/>
          </a:solidFill>
        </a:ln>
      </dgm:spPr>
      <dgm:t>
        <a:bodyPr/>
        <a:lstStyle/>
        <a:p>
          <a:r>
            <a:rPr lang="zh-TW" altLang="en-US" b="1" dirty="0" smtClean="0">
              <a:solidFill>
                <a:schemeClr val="tx1"/>
              </a:solidFill>
            </a:rPr>
            <a:t>真實性</a:t>
          </a:r>
          <a:endParaRPr lang="zh-TW" altLang="en-US" b="1" dirty="0">
            <a:solidFill>
              <a:schemeClr val="tx1"/>
            </a:solidFill>
          </a:endParaRPr>
        </a:p>
      </dgm:t>
    </dgm:pt>
    <dgm:pt modelId="{CEF8F975-F788-4579-8CA9-C632350723F9}" type="parTrans" cxnId="{70E26737-5730-4606-8375-9EB8E685B438}">
      <dgm:prSet/>
      <dgm:spPr/>
      <dgm:t>
        <a:bodyPr/>
        <a:lstStyle/>
        <a:p>
          <a:endParaRPr lang="zh-TW" altLang="en-US"/>
        </a:p>
      </dgm:t>
    </dgm:pt>
    <dgm:pt modelId="{182CD674-9EB6-4A2D-A25B-BFA6ACEB1310}" type="sibTrans" cxnId="{70E26737-5730-4606-8375-9EB8E685B438}">
      <dgm:prSet/>
      <dgm:spPr/>
      <dgm:t>
        <a:bodyPr/>
        <a:lstStyle/>
        <a:p>
          <a:endParaRPr lang="zh-TW" altLang="en-US"/>
        </a:p>
      </dgm:t>
    </dgm:pt>
    <dgm:pt modelId="{9E5FD55C-8E22-4520-A130-234E6E240692}">
      <dgm:prSet phldrT="[文字]"/>
      <dgm:spPr>
        <a:solidFill>
          <a:srgbClr val="FFFF00"/>
        </a:solidFill>
        <a:ln w="57150">
          <a:solidFill>
            <a:srgbClr val="990000"/>
          </a:solidFill>
        </a:ln>
      </dgm:spPr>
      <dgm:t>
        <a:bodyPr/>
        <a:lstStyle/>
        <a:p>
          <a:r>
            <a:rPr lang="zh-TW" altLang="en-US" b="1" dirty="0" smtClean="0">
              <a:solidFill>
                <a:schemeClr val="tx1"/>
              </a:solidFill>
            </a:rPr>
            <a:t>情報價值</a:t>
          </a:r>
          <a:endParaRPr lang="zh-TW" altLang="en-US" b="1" dirty="0">
            <a:solidFill>
              <a:schemeClr val="tx1"/>
            </a:solidFill>
          </a:endParaRPr>
        </a:p>
      </dgm:t>
    </dgm:pt>
    <dgm:pt modelId="{601F0D21-74F4-4932-B51F-F748A56FD0BD}" type="parTrans" cxnId="{79D06B85-C96E-47E5-90F7-208FF34566F4}">
      <dgm:prSet/>
      <dgm:spPr/>
      <dgm:t>
        <a:bodyPr/>
        <a:lstStyle/>
        <a:p>
          <a:endParaRPr lang="zh-TW" altLang="en-US"/>
        </a:p>
      </dgm:t>
    </dgm:pt>
    <dgm:pt modelId="{6A15D326-E8DF-4610-A3EA-CC042AFF7E04}" type="sibTrans" cxnId="{79D06B85-C96E-47E5-90F7-208FF34566F4}">
      <dgm:prSet/>
      <dgm:spPr/>
      <dgm:t>
        <a:bodyPr/>
        <a:lstStyle/>
        <a:p>
          <a:endParaRPr lang="zh-TW" altLang="en-US"/>
        </a:p>
      </dgm:t>
    </dgm:pt>
    <dgm:pt modelId="{91F8F6F3-BAF5-4E97-9719-C3E0DA166060}">
      <dgm:prSet phldrT="[文字]"/>
      <dgm:spPr>
        <a:solidFill>
          <a:schemeClr val="accent6">
            <a:lumMod val="40000"/>
            <a:lumOff val="60000"/>
          </a:schemeClr>
        </a:solidFill>
        <a:ln w="57150">
          <a:solidFill>
            <a:srgbClr val="990000"/>
          </a:solidFill>
        </a:ln>
      </dgm:spPr>
      <dgm:t>
        <a:bodyPr/>
        <a:lstStyle/>
        <a:p>
          <a:r>
            <a:rPr lang="zh-TW" altLang="en-US" b="1" dirty="0" smtClean="0">
              <a:solidFill>
                <a:schemeClr val="tx1"/>
              </a:solidFill>
            </a:rPr>
            <a:t>運用性</a:t>
          </a:r>
          <a:endParaRPr lang="zh-TW" altLang="en-US" b="1" dirty="0">
            <a:solidFill>
              <a:schemeClr val="tx1"/>
            </a:solidFill>
          </a:endParaRPr>
        </a:p>
      </dgm:t>
    </dgm:pt>
    <dgm:pt modelId="{BD2C788D-5FE6-405F-B824-04C0D8983742}" type="parTrans" cxnId="{3414EF29-70D5-4EE5-9EB5-E1F41F65934A}">
      <dgm:prSet/>
      <dgm:spPr/>
      <dgm:t>
        <a:bodyPr/>
        <a:lstStyle/>
        <a:p>
          <a:endParaRPr lang="zh-TW" altLang="en-US"/>
        </a:p>
      </dgm:t>
    </dgm:pt>
    <dgm:pt modelId="{57CCE9DA-5342-4B7D-95E5-C20ADE8E928D}" type="sibTrans" cxnId="{3414EF29-70D5-4EE5-9EB5-E1F41F65934A}">
      <dgm:prSet/>
      <dgm:spPr/>
      <dgm:t>
        <a:bodyPr/>
        <a:lstStyle/>
        <a:p>
          <a:endParaRPr lang="zh-TW" altLang="en-US"/>
        </a:p>
      </dgm:t>
    </dgm:pt>
    <dgm:pt modelId="{AF5B4DD8-EF67-48A1-9075-48BB69F4E20D}">
      <dgm:prSet phldrT="[文字]"/>
      <dgm:spPr>
        <a:solidFill>
          <a:srgbClr val="F9A5E9"/>
        </a:solidFill>
        <a:ln w="57150">
          <a:solidFill>
            <a:srgbClr val="990000"/>
          </a:solidFill>
        </a:ln>
      </dgm:spPr>
      <dgm:t>
        <a:bodyPr/>
        <a:lstStyle/>
        <a:p>
          <a:r>
            <a:rPr lang="zh-TW" altLang="en-US" b="1" dirty="0" smtClean="0">
              <a:solidFill>
                <a:schemeClr val="tx1"/>
              </a:solidFill>
            </a:rPr>
            <a:t>價值性</a:t>
          </a:r>
          <a:endParaRPr lang="zh-TW" altLang="en-US" b="1" dirty="0">
            <a:solidFill>
              <a:schemeClr val="tx1"/>
            </a:solidFill>
          </a:endParaRPr>
        </a:p>
      </dgm:t>
    </dgm:pt>
    <dgm:pt modelId="{BA016636-A6F6-4467-90C2-C929B9D91E45}" type="parTrans" cxnId="{3356298C-960F-4989-8EF7-594D7543A65A}">
      <dgm:prSet/>
      <dgm:spPr/>
      <dgm:t>
        <a:bodyPr/>
        <a:lstStyle/>
        <a:p>
          <a:endParaRPr lang="zh-TW" altLang="en-US"/>
        </a:p>
      </dgm:t>
    </dgm:pt>
    <dgm:pt modelId="{16396603-A6BB-4691-9385-E177610D839F}" type="sibTrans" cxnId="{3356298C-960F-4989-8EF7-594D7543A65A}">
      <dgm:prSet/>
      <dgm:spPr/>
      <dgm:t>
        <a:bodyPr/>
        <a:lstStyle/>
        <a:p>
          <a:endParaRPr lang="zh-TW" altLang="en-US"/>
        </a:p>
      </dgm:t>
    </dgm:pt>
    <dgm:pt modelId="{5488F455-B184-42BE-B7CE-C06DA70A0611}">
      <dgm:prSet phldrT="[文字]"/>
      <dgm:spPr>
        <a:solidFill>
          <a:srgbClr val="85BAFB"/>
        </a:solidFill>
        <a:ln w="57150">
          <a:solidFill>
            <a:srgbClr val="990000"/>
          </a:solidFill>
        </a:ln>
      </dgm:spPr>
      <dgm:t>
        <a:bodyPr/>
        <a:lstStyle/>
        <a:p>
          <a:r>
            <a:rPr lang="zh-TW" altLang="en-US" b="1" dirty="0" smtClean="0">
              <a:solidFill>
                <a:schemeClr val="tx1"/>
              </a:solidFill>
            </a:rPr>
            <a:t>多元性</a:t>
          </a:r>
          <a:endParaRPr lang="zh-TW" altLang="en-US" b="1" dirty="0">
            <a:solidFill>
              <a:schemeClr val="tx1"/>
            </a:solidFill>
          </a:endParaRPr>
        </a:p>
      </dgm:t>
    </dgm:pt>
    <dgm:pt modelId="{700BF925-F773-4D99-8DB9-7B651563C3DA}" type="parTrans" cxnId="{B9F77F10-E5CE-4381-86F1-87C197DE1D9A}">
      <dgm:prSet/>
      <dgm:spPr/>
      <dgm:t>
        <a:bodyPr/>
        <a:lstStyle/>
        <a:p>
          <a:endParaRPr lang="zh-TW" altLang="en-US"/>
        </a:p>
      </dgm:t>
    </dgm:pt>
    <dgm:pt modelId="{BB0C33DB-D21A-4EFC-ADEB-821E33E04E77}" type="sibTrans" cxnId="{B9F77F10-E5CE-4381-86F1-87C197DE1D9A}">
      <dgm:prSet/>
      <dgm:spPr/>
      <dgm:t>
        <a:bodyPr/>
        <a:lstStyle/>
        <a:p>
          <a:endParaRPr lang="zh-TW" altLang="en-US"/>
        </a:p>
      </dgm:t>
    </dgm:pt>
    <dgm:pt modelId="{DF0AF843-1281-4F7D-93A9-9F275BBB4DB2}" type="pres">
      <dgm:prSet presAssocID="{C649133B-1F4E-43CD-89D5-082A529C17CD}" presName="linearFlow" presStyleCnt="0">
        <dgm:presLayoutVars>
          <dgm:dir/>
          <dgm:resizeHandles val="exact"/>
        </dgm:presLayoutVars>
      </dgm:prSet>
      <dgm:spPr/>
    </dgm:pt>
    <dgm:pt modelId="{E0BEBBB3-340A-4AF7-9E73-CD8E6885F768}" type="pres">
      <dgm:prSet presAssocID="{EA943AFC-6798-43DD-AC67-AAA3D4770C9B}" presName="node" presStyleLbl="node1" presStyleIdx="0" presStyleCnt="6" custScaleY="298901">
        <dgm:presLayoutVars>
          <dgm:bulletEnabled val="1"/>
        </dgm:presLayoutVars>
      </dgm:prSet>
      <dgm:spPr/>
      <dgm:t>
        <a:bodyPr/>
        <a:lstStyle/>
        <a:p>
          <a:endParaRPr lang="zh-TW" altLang="en-US"/>
        </a:p>
      </dgm:t>
    </dgm:pt>
    <dgm:pt modelId="{D437E48F-1DD9-454E-9DEE-44B53C79F321}" type="pres">
      <dgm:prSet presAssocID="{117C8AF4-4396-450C-8775-D04B7349F094}" presName="spacerL" presStyleCnt="0"/>
      <dgm:spPr/>
    </dgm:pt>
    <dgm:pt modelId="{4FCAC342-E261-4A6E-B93E-1A96065D5313}" type="pres">
      <dgm:prSet presAssocID="{117C8AF4-4396-450C-8775-D04B7349F094}" presName="sibTrans" presStyleLbl="sibTrans2D1" presStyleIdx="0" presStyleCnt="5"/>
      <dgm:spPr/>
      <dgm:t>
        <a:bodyPr/>
        <a:lstStyle/>
        <a:p>
          <a:endParaRPr lang="zh-TW" altLang="en-US"/>
        </a:p>
      </dgm:t>
    </dgm:pt>
    <dgm:pt modelId="{27BDEC7F-95D2-4863-A2D4-FFD62901B437}" type="pres">
      <dgm:prSet presAssocID="{117C8AF4-4396-450C-8775-D04B7349F094}" presName="spacerR" presStyleCnt="0"/>
      <dgm:spPr/>
    </dgm:pt>
    <dgm:pt modelId="{0AEBA0F6-F6E4-4931-9A12-DCDB575EB51E}" type="pres">
      <dgm:prSet presAssocID="{4F4487EF-E769-4CFD-A8B9-FBD57C142DF1}" presName="node" presStyleLbl="node1" presStyleIdx="1" presStyleCnt="6" custScaleY="298901">
        <dgm:presLayoutVars>
          <dgm:bulletEnabled val="1"/>
        </dgm:presLayoutVars>
      </dgm:prSet>
      <dgm:spPr/>
      <dgm:t>
        <a:bodyPr/>
        <a:lstStyle/>
        <a:p>
          <a:endParaRPr lang="zh-TW" altLang="en-US"/>
        </a:p>
      </dgm:t>
    </dgm:pt>
    <dgm:pt modelId="{D34B08AD-8167-4BDC-B8E0-D626372ECC5A}" type="pres">
      <dgm:prSet presAssocID="{182CD674-9EB6-4A2D-A25B-BFA6ACEB1310}" presName="spacerL" presStyleCnt="0"/>
      <dgm:spPr/>
    </dgm:pt>
    <dgm:pt modelId="{FB986C67-4DB8-4669-97BB-6A6D5FC709E3}" type="pres">
      <dgm:prSet presAssocID="{182CD674-9EB6-4A2D-A25B-BFA6ACEB1310}" presName="sibTrans" presStyleLbl="sibTrans2D1" presStyleIdx="1" presStyleCnt="5"/>
      <dgm:spPr/>
      <dgm:t>
        <a:bodyPr/>
        <a:lstStyle/>
        <a:p>
          <a:endParaRPr lang="zh-TW" altLang="en-US"/>
        </a:p>
      </dgm:t>
    </dgm:pt>
    <dgm:pt modelId="{1A348C44-E507-4F8F-943C-2F8A511967C0}" type="pres">
      <dgm:prSet presAssocID="{182CD674-9EB6-4A2D-A25B-BFA6ACEB1310}" presName="spacerR" presStyleCnt="0"/>
      <dgm:spPr/>
    </dgm:pt>
    <dgm:pt modelId="{DDC4A64A-5238-4F9E-AF8E-A20F899D451D}" type="pres">
      <dgm:prSet presAssocID="{AF5B4DD8-EF67-48A1-9075-48BB69F4E20D}" presName="node" presStyleLbl="node1" presStyleIdx="2" presStyleCnt="6" custScaleY="298901">
        <dgm:presLayoutVars>
          <dgm:bulletEnabled val="1"/>
        </dgm:presLayoutVars>
      </dgm:prSet>
      <dgm:spPr/>
      <dgm:t>
        <a:bodyPr/>
        <a:lstStyle/>
        <a:p>
          <a:endParaRPr lang="zh-TW" altLang="en-US"/>
        </a:p>
      </dgm:t>
    </dgm:pt>
    <dgm:pt modelId="{07D2E548-EA0E-4F7E-B67A-A88FB769922D}" type="pres">
      <dgm:prSet presAssocID="{16396603-A6BB-4691-9385-E177610D839F}" presName="spacerL" presStyleCnt="0"/>
      <dgm:spPr/>
    </dgm:pt>
    <dgm:pt modelId="{7D4D57DF-9CA6-4E6D-B4B2-022621FAF102}" type="pres">
      <dgm:prSet presAssocID="{16396603-A6BB-4691-9385-E177610D839F}" presName="sibTrans" presStyleLbl="sibTrans2D1" presStyleIdx="2" presStyleCnt="5"/>
      <dgm:spPr/>
      <dgm:t>
        <a:bodyPr/>
        <a:lstStyle/>
        <a:p>
          <a:endParaRPr lang="zh-TW" altLang="en-US"/>
        </a:p>
      </dgm:t>
    </dgm:pt>
    <dgm:pt modelId="{07962FC6-2B31-4FE3-950B-D40E2162754E}" type="pres">
      <dgm:prSet presAssocID="{16396603-A6BB-4691-9385-E177610D839F}" presName="spacerR" presStyleCnt="0"/>
      <dgm:spPr/>
    </dgm:pt>
    <dgm:pt modelId="{DD8C8FB7-B631-489C-B86E-DEE2ED045A4B}" type="pres">
      <dgm:prSet presAssocID="{5488F455-B184-42BE-B7CE-C06DA70A0611}" presName="node" presStyleLbl="node1" presStyleIdx="3" presStyleCnt="6" custScaleY="298901">
        <dgm:presLayoutVars>
          <dgm:bulletEnabled val="1"/>
        </dgm:presLayoutVars>
      </dgm:prSet>
      <dgm:spPr/>
      <dgm:t>
        <a:bodyPr/>
        <a:lstStyle/>
        <a:p>
          <a:endParaRPr lang="zh-TW" altLang="en-US"/>
        </a:p>
      </dgm:t>
    </dgm:pt>
    <dgm:pt modelId="{FC77A62B-C207-42A6-BAAC-9CFFD626DD9D}" type="pres">
      <dgm:prSet presAssocID="{BB0C33DB-D21A-4EFC-ADEB-821E33E04E77}" presName="spacerL" presStyleCnt="0"/>
      <dgm:spPr/>
    </dgm:pt>
    <dgm:pt modelId="{DFE9AE1D-AF94-4CEA-8393-EE6A3DB61399}" type="pres">
      <dgm:prSet presAssocID="{BB0C33DB-D21A-4EFC-ADEB-821E33E04E77}" presName="sibTrans" presStyleLbl="sibTrans2D1" presStyleIdx="3" presStyleCnt="5"/>
      <dgm:spPr/>
      <dgm:t>
        <a:bodyPr/>
        <a:lstStyle/>
        <a:p>
          <a:endParaRPr lang="zh-TW" altLang="en-US"/>
        </a:p>
      </dgm:t>
    </dgm:pt>
    <dgm:pt modelId="{25994404-D0CA-4459-9BD1-3635073A280D}" type="pres">
      <dgm:prSet presAssocID="{BB0C33DB-D21A-4EFC-ADEB-821E33E04E77}" presName="spacerR" presStyleCnt="0"/>
      <dgm:spPr/>
    </dgm:pt>
    <dgm:pt modelId="{2CB25D90-90F6-4766-B5FE-F98BD6691E1C}" type="pres">
      <dgm:prSet presAssocID="{91F8F6F3-BAF5-4E97-9719-C3E0DA166060}" presName="node" presStyleLbl="node1" presStyleIdx="4" presStyleCnt="6" custScaleY="298901">
        <dgm:presLayoutVars>
          <dgm:bulletEnabled val="1"/>
        </dgm:presLayoutVars>
      </dgm:prSet>
      <dgm:spPr/>
      <dgm:t>
        <a:bodyPr/>
        <a:lstStyle/>
        <a:p>
          <a:endParaRPr lang="zh-TW" altLang="en-US"/>
        </a:p>
      </dgm:t>
    </dgm:pt>
    <dgm:pt modelId="{54C5D22A-06E4-43AC-A04C-653FB9A3C00E}" type="pres">
      <dgm:prSet presAssocID="{57CCE9DA-5342-4B7D-95E5-C20ADE8E928D}" presName="spacerL" presStyleCnt="0"/>
      <dgm:spPr/>
    </dgm:pt>
    <dgm:pt modelId="{81821944-DDFE-460A-87E0-6DFC676F5FCE}" type="pres">
      <dgm:prSet presAssocID="{57CCE9DA-5342-4B7D-95E5-C20ADE8E928D}" presName="sibTrans" presStyleLbl="sibTrans2D1" presStyleIdx="4" presStyleCnt="5"/>
      <dgm:spPr/>
      <dgm:t>
        <a:bodyPr/>
        <a:lstStyle/>
        <a:p>
          <a:endParaRPr lang="zh-TW" altLang="en-US"/>
        </a:p>
      </dgm:t>
    </dgm:pt>
    <dgm:pt modelId="{E2863C0E-2C6B-45BD-AFF2-E2757B5BD84E}" type="pres">
      <dgm:prSet presAssocID="{57CCE9DA-5342-4B7D-95E5-C20ADE8E928D}" presName="spacerR" presStyleCnt="0"/>
      <dgm:spPr/>
    </dgm:pt>
    <dgm:pt modelId="{E7BAFF11-5D53-4A95-9147-BAC0D0FA809F}" type="pres">
      <dgm:prSet presAssocID="{9E5FD55C-8E22-4520-A130-234E6E240692}" presName="node" presStyleLbl="node1" presStyleIdx="5" presStyleCnt="6" custScaleY="298901">
        <dgm:presLayoutVars>
          <dgm:bulletEnabled val="1"/>
        </dgm:presLayoutVars>
      </dgm:prSet>
      <dgm:spPr/>
      <dgm:t>
        <a:bodyPr/>
        <a:lstStyle/>
        <a:p>
          <a:endParaRPr lang="zh-TW" altLang="en-US"/>
        </a:p>
      </dgm:t>
    </dgm:pt>
  </dgm:ptLst>
  <dgm:cxnLst>
    <dgm:cxn modelId="{51F52D17-B523-40A2-BB9D-8C2124B3CA6A}" type="presOf" srcId="{16396603-A6BB-4691-9385-E177610D839F}" destId="{7D4D57DF-9CA6-4E6D-B4B2-022621FAF102}" srcOrd="0" destOrd="0" presId="urn:microsoft.com/office/officeart/2005/8/layout/equation1"/>
    <dgm:cxn modelId="{1FA3859D-07F6-434B-A934-4DD8AC71C6C0}" type="presOf" srcId="{91F8F6F3-BAF5-4E97-9719-C3E0DA166060}" destId="{2CB25D90-90F6-4766-B5FE-F98BD6691E1C}" srcOrd="0" destOrd="0" presId="urn:microsoft.com/office/officeart/2005/8/layout/equation1"/>
    <dgm:cxn modelId="{5619F6F6-5E96-4CCE-9B6B-871608C7BDDA}" type="presOf" srcId="{57CCE9DA-5342-4B7D-95E5-C20ADE8E928D}" destId="{81821944-DDFE-460A-87E0-6DFC676F5FCE}" srcOrd="0" destOrd="0" presId="urn:microsoft.com/office/officeart/2005/8/layout/equation1"/>
    <dgm:cxn modelId="{9F247B05-55F9-4AD9-95D7-6CF16F782DEC}" type="presOf" srcId="{5488F455-B184-42BE-B7CE-C06DA70A0611}" destId="{DD8C8FB7-B631-489C-B86E-DEE2ED045A4B}" srcOrd="0" destOrd="0" presId="urn:microsoft.com/office/officeart/2005/8/layout/equation1"/>
    <dgm:cxn modelId="{E28A9964-F07D-4634-878E-7253A924F987}" type="presOf" srcId="{117C8AF4-4396-450C-8775-D04B7349F094}" destId="{4FCAC342-E261-4A6E-B93E-1A96065D5313}" srcOrd="0" destOrd="0" presId="urn:microsoft.com/office/officeart/2005/8/layout/equation1"/>
    <dgm:cxn modelId="{3E8CF592-23CB-45CA-883C-7D06BE76070C}" type="presOf" srcId="{BB0C33DB-D21A-4EFC-ADEB-821E33E04E77}" destId="{DFE9AE1D-AF94-4CEA-8393-EE6A3DB61399}" srcOrd="0" destOrd="0" presId="urn:microsoft.com/office/officeart/2005/8/layout/equation1"/>
    <dgm:cxn modelId="{70E26737-5730-4606-8375-9EB8E685B438}" srcId="{C649133B-1F4E-43CD-89D5-082A529C17CD}" destId="{4F4487EF-E769-4CFD-A8B9-FBD57C142DF1}" srcOrd="1" destOrd="0" parTransId="{CEF8F975-F788-4579-8CA9-C632350723F9}" sibTransId="{182CD674-9EB6-4A2D-A25B-BFA6ACEB1310}"/>
    <dgm:cxn modelId="{0C6A4D8B-9F62-4D0E-AF82-DEE2FE954525}" type="presOf" srcId="{182CD674-9EB6-4A2D-A25B-BFA6ACEB1310}" destId="{FB986C67-4DB8-4669-97BB-6A6D5FC709E3}" srcOrd="0" destOrd="0" presId="urn:microsoft.com/office/officeart/2005/8/layout/equation1"/>
    <dgm:cxn modelId="{3414EF29-70D5-4EE5-9EB5-E1F41F65934A}" srcId="{C649133B-1F4E-43CD-89D5-082A529C17CD}" destId="{91F8F6F3-BAF5-4E97-9719-C3E0DA166060}" srcOrd="4" destOrd="0" parTransId="{BD2C788D-5FE6-405F-B824-04C0D8983742}" sibTransId="{57CCE9DA-5342-4B7D-95E5-C20ADE8E928D}"/>
    <dgm:cxn modelId="{0A18566D-DA83-4126-89CD-965E3743ADA6}" type="presOf" srcId="{C649133B-1F4E-43CD-89D5-082A529C17CD}" destId="{DF0AF843-1281-4F7D-93A9-9F275BBB4DB2}" srcOrd="0" destOrd="0" presId="urn:microsoft.com/office/officeart/2005/8/layout/equation1"/>
    <dgm:cxn modelId="{B9F77F10-E5CE-4381-86F1-87C197DE1D9A}" srcId="{C649133B-1F4E-43CD-89D5-082A529C17CD}" destId="{5488F455-B184-42BE-B7CE-C06DA70A0611}" srcOrd="3" destOrd="0" parTransId="{700BF925-F773-4D99-8DB9-7B651563C3DA}" sibTransId="{BB0C33DB-D21A-4EFC-ADEB-821E33E04E77}"/>
    <dgm:cxn modelId="{3356298C-960F-4989-8EF7-594D7543A65A}" srcId="{C649133B-1F4E-43CD-89D5-082A529C17CD}" destId="{AF5B4DD8-EF67-48A1-9075-48BB69F4E20D}" srcOrd="2" destOrd="0" parTransId="{BA016636-A6F6-4467-90C2-C929B9D91E45}" sibTransId="{16396603-A6BB-4691-9385-E177610D839F}"/>
    <dgm:cxn modelId="{A223A792-F6D8-43FB-9396-58F555C40BD3}" type="presOf" srcId="{9E5FD55C-8E22-4520-A130-234E6E240692}" destId="{E7BAFF11-5D53-4A95-9147-BAC0D0FA809F}" srcOrd="0" destOrd="0" presId="urn:microsoft.com/office/officeart/2005/8/layout/equation1"/>
    <dgm:cxn modelId="{6B708FB9-04D4-447B-A37A-7D893C7D81A8}" srcId="{C649133B-1F4E-43CD-89D5-082A529C17CD}" destId="{EA943AFC-6798-43DD-AC67-AAA3D4770C9B}" srcOrd="0" destOrd="0" parTransId="{8B8A2A49-65A0-498B-BB7C-B82AE0EE07D5}" sibTransId="{117C8AF4-4396-450C-8775-D04B7349F094}"/>
    <dgm:cxn modelId="{94DC424A-C5D2-491B-A19D-910950879A46}" type="presOf" srcId="{4F4487EF-E769-4CFD-A8B9-FBD57C142DF1}" destId="{0AEBA0F6-F6E4-4931-9A12-DCDB575EB51E}" srcOrd="0" destOrd="0" presId="urn:microsoft.com/office/officeart/2005/8/layout/equation1"/>
    <dgm:cxn modelId="{C721323A-F0C9-4038-9965-2906C3F4E666}" type="presOf" srcId="{EA943AFC-6798-43DD-AC67-AAA3D4770C9B}" destId="{E0BEBBB3-340A-4AF7-9E73-CD8E6885F768}" srcOrd="0" destOrd="0" presId="urn:microsoft.com/office/officeart/2005/8/layout/equation1"/>
    <dgm:cxn modelId="{79D06B85-C96E-47E5-90F7-208FF34566F4}" srcId="{C649133B-1F4E-43CD-89D5-082A529C17CD}" destId="{9E5FD55C-8E22-4520-A130-234E6E240692}" srcOrd="5" destOrd="0" parTransId="{601F0D21-74F4-4932-B51F-F748A56FD0BD}" sibTransId="{6A15D326-E8DF-4610-A3EA-CC042AFF7E04}"/>
    <dgm:cxn modelId="{B573546D-C59C-4797-9C9D-C1FDD38BFA98}" type="presOf" srcId="{AF5B4DD8-EF67-48A1-9075-48BB69F4E20D}" destId="{DDC4A64A-5238-4F9E-AF8E-A20F899D451D}" srcOrd="0" destOrd="0" presId="urn:microsoft.com/office/officeart/2005/8/layout/equation1"/>
    <dgm:cxn modelId="{7B24CEBE-721F-4D9F-A8C1-97246F6A229C}" type="presParOf" srcId="{DF0AF843-1281-4F7D-93A9-9F275BBB4DB2}" destId="{E0BEBBB3-340A-4AF7-9E73-CD8E6885F768}" srcOrd="0" destOrd="0" presId="urn:microsoft.com/office/officeart/2005/8/layout/equation1"/>
    <dgm:cxn modelId="{065338CE-FD64-4A04-A4F3-EFD77B67BEE4}" type="presParOf" srcId="{DF0AF843-1281-4F7D-93A9-9F275BBB4DB2}" destId="{D437E48F-1DD9-454E-9DEE-44B53C79F321}" srcOrd="1" destOrd="0" presId="urn:microsoft.com/office/officeart/2005/8/layout/equation1"/>
    <dgm:cxn modelId="{C1795DA6-0F1F-4F4E-9BEA-233CDA13BDE4}" type="presParOf" srcId="{DF0AF843-1281-4F7D-93A9-9F275BBB4DB2}" destId="{4FCAC342-E261-4A6E-B93E-1A96065D5313}" srcOrd="2" destOrd="0" presId="urn:microsoft.com/office/officeart/2005/8/layout/equation1"/>
    <dgm:cxn modelId="{8B039CA9-EB94-4E52-BD5E-1CA7BE059482}" type="presParOf" srcId="{DF0AF843-1281-4F7D-93A9-9F275BBB4DB2}" destId="{27BDEC7F-95D2-4863-A2D4-FFD62901B437}" srcOrd="3" destOrd="0" presId="urn:microsoft.com/office/officeart/2005/8/layout/equation1"/>
    <dgm:cxn modelId="{81092258-2FAA-4354-B318-7EBA17BE6F11}" type="presParOf" srcId="{DF0AF843-1281-4F7D-93A9-9F275BBB4DB2}" destId="{0AEBA0F6-F6E4-4931-9A12-DCDB575EB51E}" srcOrd="4" destOrd="0" presId="urn:microsoft.com/office/officeart/2005/8/layout/equation1"/>
    <dgm:cxn modelId="{FC48DA0C-2078-42D6-AFC5-29C46A18D3D6}" type="presParOf" srcId="{DF0AF843-1281-4F7D-93A9-9F275BBB4DB2}" destId="{D34B08AD-8167-4BDC-B8E0-D626372ECC5A}" srcOrd="5" destOrd="0" presId="urn:microsoft.com/office/officeart/2005/8/layout/equation1"/>
    <dgm:cxn modelId="{6C292332-2714-4C18-969A-A2BF2D4FAF0C}" type="presParOf" srcId="{DF0AF843-1281-4F7D-93A9-9F275BBB4DB2}" destId="{FB986C67-4DB8-4669-97BB-6A6D5FC709E3}" srcOrd="6" destOrd="0" presId="urn:microsoft.com/office/officeart/2005/8/layout/equation1"/>
    <dgm:cxn modelId="{7105DF5A-8A19-4573-A294-8880D485AA42}" type="presParOf" srcId="{DF0AF843-1281-4F7D-93A9-9F275BBB4DB2}" destId="{1A348C44-E507-4F8F-943C-2F8A511967C0}" srcOrd="7" destOrd="0" presId="urn:microsoft.com/office/officeart/2005/8/layout/equation1"/>
    <dgm:cxn modelId="{A1104180-A975-4B4A-A13C-538FCA631117}" type="presParOf" srcId="{DF0AF843-1281-4F7D-93A9-9F275BBB4DB2}" destId="{DDC4A64A-5238-4F9E-AF8E-A20F899D451D}" srcOrd="8" destOrd="0" presId="urn:microsoft.com/office/officeart/2005/8/layout/equation1"/>
    <dgm:cxn modelId="{FF86725E-9044-4171-903E-F02CABDB2022}" type="presParOf" srcId="{DF0AF843-1281-4F7D-93A9-9F275BBB4DB2}" destId="{07D2E548-EA0E-4F7E-B67A-A88FB769922D}" srcOrd="9" destOrd="0" presId="urn:microsoft.com/office/officeart/2005/8/layout/equation1"/>
    <dgm:cxn modelId="{3832FB86-E530-4A4D-9DF5-942743CB011B}" type="presParOf" srcId="{DF0AF843-1281-4F7D-93A9-9F275BBB4DB2}" destId="{7D4D57DF-9CA6-4E6D-B4B2-022621FAF102}" srcOrd="10" destOrd="0" presId="urn:microsoft.com/office/officeart/2005/8/layout/equation1"/>
    <dgm:cxn modelId="{9BE489AB-DA30-4D6C-BC62-6308207198F1}" type="presParOf" srcId="{DF0AF843-1281-4F7D-93A9-9F275BBB4DB2}" destId="{07962FC6-2B31-4FE3-950B-D40E2162754E}" srcOrd="11" destOrd="0" presId="urn:microsoft.com/office/officeart/2005/8/layout/equation1"/>
    <dgm:cxn modelId="{94F13DF3-5810-433C-B039-17720081204C}" type="presParOf" srcId="{DF0AF843-1281-4F7D-93A9-9F275BBB4DB2}" destId="{DD8C8FB7-B631-489C-B86E-DEE2ED045A4B}" srcOrd="12" destOrd="0" presId="urn:microsoft.com/office/officeart/2005/8/layout/equation1"/>
    <dgm:cxn modelId="{B5F51743-AFFA-4188-BA8D-148DA3C5D2F8}" type="presParOf" srcId="{DF0AF843-1281-4F7D-93A9-9F275BBB4DB2}" destId="{FC77A62B-C207-42A6-BAAC-9CFFD626DD9D}" srcOrd="13" destOrd="0" presId="urn:microsoft.com/office/officeart/2005/8/layout/equation1"/>
    <dgm:cxn modelId="{D8CF2987-2A80-4985-9862-FD598A3B51DC}" type="presParOf" srcId="{DF0AF843-1281-4F7D-93A9-9F275BBB4DB2}" destId="{DFE9AE1D-AF94-4CEA-8393-EE6A3DB61399}" srcOrd="14" destOrd="0" presId="urn:microsoft.com/office/officeart/2005/8/layout/equation1"/>
    <dgm:cxn modelId="{E12067B3-6DE9-4AC0-ACE1-52B4D703E8FB}" type="presParOf" srcId="{DF0AF843-1281-4F7D-93A9-9F275BBB4DB2}" destId="{25994404-D0CA-4459-9BD1-3635073A280D}" srcOrd="15" destOrd="0" presId="urn:microsoft.com/office/officeart/2005/8/layout/equation1"/>
    <dgm:cxn modelId="{A830B9B5-7AA5-4306-93DF-CA29FF15B2DC}" type="presParOf" srcId="{DF0AF843-1281-4F7D-93A9-9F275BBB4DB2}" destId="{2CB25D90-90F6-4766-B5FE-F98BD6691E1C}" srcOrd="16" destOrd="0" presId="urn:microsoft.com/office/officeart/2005/8/layout/equation1"/>
    <dgm:cxn modelId="{E1CE80D4-FF4C-4692-A35F-9606A83A2666}" type="presParOf" srcId="{DF0AF843-1281-4F7D-93A9-9F275BBB4DB2}" destId="{54C5D22A-06E4-43AC-A04C-653FB9A3C00E}" srcOrd="17" destOrd="0" presId="urn:microsoft.com/office/officeart/2005/8/layout/equation1"/>
    <dgm:cxn modelId="{FF3E1489-9B2F-4068-83E2-D3C1E4A6A3E0}" type="presParOf" srcId="{DF0AF843-1281-4F7D-93A9-9F275BBB4DB2}" destId="{81821944-DDFE-460A-87E0-6DFC676F5FCE}" srcOrd="18" destOrd="0" presId="urn:microsoft.com/office/officeart/2005/8/layout/equation1"/>
    <dgm:cxn modelId="{D5577862-EA34-48B3-801C-9F8532C73674}" type="presParOf" srcId="{DF0AF843-1281-4F7D-93A9-9F275BBB4DB2}" destId="{E2863C0E-2C6B-45BD-AFF2-E2757B5BD84E}" srcOrd="19" destOrd="0" presId="urn:microsoft.com/office/officeart/2005/8/layout/equation1"/>
    <dgm:cxn modelId="{FBF2A22E-2744-4F93-B80C-4258FA9CDC48}" type="presParOf" srcId="{DF0AF843-1281-4F7D-93A9-9F275BBB4DB2}" destId="{E7BAFF11-5D53-4A95-9147-BAC0D0FA809F}" srcOrd="20"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611D55-B4E3-48E3-8CAF-2C10159645D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4A68E201-4B96-4936-8DE5-5F020AA918F6}">
      <dgm:prSet phldrT="[文字]" custT="1"/>
      <dgm:spPr>
        <a:solidFill>
          <a:srgbClr val="FFC000"/>
        </a:solidFill>
        <a:ln>
          <a:solidFill>
            <a:schemeClr val="bg1"/>
          </a:solidFill>
        </a:ln>
      </dgm:spPr>
      <dgm:t>
        <a:bodyPr vert="eaVert"/>
        <a:lstStyle/>
        <a:p>
          <a:r>
            <a:rPr lang="zh-TW" altLang="en-US" sz="2400" b="1" dirty="0">
              <a:solidFill>
                <a:schemeClr val="tx1"/>
              </a:solidFill>
            </a:rPr>
            <a:t>辦公廳</a:t>
          </a:r>
        </a:p>
      </dgm:t>
    </dgm:pt>
    <dgm:pt modelId="{7759FD7B-70E0-42D3-8E96-1BB29E3E15EC}" type="parTrans" cxnId="{517E8225-E4CF-41C3-BE2A-7178AE0C207A}">
      <dgm:prSet>
        <dgm:style>
          <a:lnRef idx="2">
            <a:schemeClr val="accent3"/>
          </a:lnRef>
          <a:fillRef idx="0">
            <a:schemeClr val="accent3"/>
          </a:fillRef>
          <a:effectRef idx="1">
            <a:schemeClr val="accent3"/>
          </a:effectRef>
          <a:fontRef idx="minor">
            <a:schemeClr val="tx1"/>
          </a:fontRef>
        </dgm:style>
      </dgm:prSet>
      <dgm:spPr/>
      <dgm:t>
        <a:bodyPr/>
        <a:lstStyle/>
        <a:p>
          <a:endParaRPr lang="zh-TW" altLang="en-US"/>
        </a:p>
      </dgm:t>
    </dgm:pt>
    <dgm:pt modelId="{F33D8EC1-3914-41EB-956F-33204D8072B5}" type="sibTrans" cxnId="{517E8225-E4CF-41C3-BE2A-7178AE0C207A}">
      <dgm:prSet/>
      <dgm:spPr/>
      <dgm:t>
        <a:bodyPr/>
        <a:lstStyle/>
        <a:p>
          <a:endParaRPr lang="zh-TW" altLang="en-US"/>
        </a:p>
      </dgm:t>
    </dgm:pt>
    <dgm:pt modelId="{63DA7D79-8C12-40DF-9DEB-D09F45747DE3}">
      <dgm:prSet phldrT="[文字]" custT="1"/>
      <dgm:spPr>
        <a:solidFill>
          <a:srgbClr val="FFC000"/>
        </a:solidFill>
        <a:ln>
          <a:solidFill>
            <a:schemeClr val="bg1"/>
          </a:solidFill>
        </a:ln>
      </dgm:spPr>
      <dgm:t>
        <a:bodyPr vert="eaVert"/>
        <a:lstStyle/>
        <a:p>
          <a:r>
            <a:rPr lang="zh-TW" altLang="en-US" sz="2400" b="1" dirty="0">
              <a:solidFill>
                <a:schemeClr val="tx1"/>
              </a:solidFill>
            </a:rPr>
            <a:t>發展計畫部</a:t>
          </a:r>
        </a:p>
      </dgm:t>
    </dgm:pt>
    <dgm:pt modelId="{E2068C02-87F5-4D4A-BAFD-00EE6A27317D}" type="parTrans" cxnId="{5B5F9896-7F48-4202-AFDD-7FB7DF4B73D9}">
      <dgm:prSet/>
      <dgm:spPr/>
      <dgm:t>
        <a:bodyPr/>
        <a:lstStyle/>
        <a:p>
          <a:endParaRPr lang="zh-TW" altLang="en-US"/>
        </a:p>
      </dgm:t>
    </dgm:pt>
    <dgm:pt modelId="{CD6C99CD-2BD4-4F8C-8AAE-DE2C3A2B0775}" type="sibTrans" cxnId="{5B5F9896-7F48-4202-AFDD-7FB7DF4B73D9}">
      <dgm:prSet/>
      <dgm:spPr/>
      <dgm:t>
        <a:bodyPr/>
        <a:lstStyle/>
        <a:p>
          <a:endParaRPr lang="zh-TW" altLang="en-US"/>
        </a:p>
      </dgm:t>
    </dgm:pt>
    <dgm:pt modelId="{12F12887-68FD-48D7-A511-06A0BEEA1C85}">
      <dgm:prSet phldrT="[文字]" custT="1"/>
      <dgm:spPr>
        <a:solidFill>
          <a:srgbClr val="FFC000"/>
        </a:solidFill>
        <a:ln>
          <a:solidFill>
            <a:schemeClr val="bg1"/>
          </a:solidFill>
        </a:ln>
      </dgm:spPr>
      <dgm:t>
        <a:bodyPr vert="eaVert"/>
        <a:lstStyle/>
        <a:p>
          <a:r>
            <a:rPr lang="zh-TW" altLang="en-US" sz="2400" b="1" dirty="0">
              <a:solidFill>
                <a:schemeClr val="tx1"/>
              </a:solidFill>
            </a:rPr>
            <a:t>財務部</a:t>
          </a:r>
        </a:p>
      </dgm:t>
    </dgm:pt>
    <dgm:pt modelId="{A14E3170-40B6-4187-A407-81B4F0D4B03A}" type="parTrans" cxnId="{AD93983A-4351-406D-A813-E79BE86E6EA5}">
      <dgm:prSet/>
      <dgm:spPr/>
      <dgm:t>
        <a:bodyPr/>
        <a:lstStyle/>
        <a:p>
          <a:endParaRPr lang="zh-TW" altLang="en-US"/>
        </a:p>
      </dgm:t>
    </dgm:pt>
    <dgm:pt modelId="{6BCA85FC-C4FA-4DC6-BD27-CE4A5F78EC25}" type="sibTrans" cxnId="{AD93983A-4351-406D-A813-E79BE86E6EA5}">
      <dgm:prSet/>
      <dgm:spPr/>
      <dgm:t>
        <a:bodyPr/>
        <a:lstStyle/>
        <a:p>
          <a:endParaRPr lang="zh-TW" altLang="en-US"/>
        </a:p>
      </dgm:t>
    </dgm:pt>
    <dgm:pt modelId="{007A5D8C-DD47-46A1-807D-D04176E22593}">
      <dgm:prSet phldrT="[文字]" custT="1"/>
      <dgm:spPr>
        <a:solidFill>
          <a:srgbClr val="FFC000"/>
        </a:solidFill>
        <a:ln>
          <a:solidFill>
            <a:schemeClr val="bg1"/>
          </a:solidFill>
        </a:ln>
      </dgm:spPr>
      <dgm:t>
        <a:bodyPr vert="eaVert"/>
        <a:lstStyle/>
        <a:p>
          <a:r>
            <a:rPr lang="zh-TW" altLang="en-US" sz="2400" b="1" dirty="0">
              <a:solidFill>
                <a:schemeClr val="tx1"/>
              </a:solidFill>
            </a:rPr>
            <a:t>生產部</a:t>
          </a:r>
        </a:p>
      </dgm:t>
    </dgm:pt>
    <dgm:pt modelId="{8F2F6CAD-85CC-4B0D-BD86-D9301013268C}" type="parTrans" cxnId="{94B9C27E-28DA-42AD-A55E-32018A836F0D}">
      <dgm:prSet/>
      <dgm:spPr/>
      <dgm:t>
        <a:bodyPr/>
        <a:lstStyle/>
        <a:p>
          <a:endParaRPr lang="zh-TW" altLang="en-US"/>
        </a:p>
      </dgm:t>
    </dgm:pt>
    <dgm:pt modelId="{0CEF7A2D-FE81-473C-904F-478DC469C6E9}" type="sibTrans" cxnId="{94B9C27E-28DA-42AD-A55E-32018A836F0D}">
      <dgm:prSet/>
      <dgm:spPr/>
      <dgm:t>
        <a:bodyPr/>
        <a:lstStyle/>
        <a:p>
          <a:endParaRPr lang="zh-TW" altLang="en-US"/>
        </a:p>
      </dgm:t>
    </dgm:pt>
    <dgm:pt modelId="{8BE261E9-5980-4AA5-9B7C-73DEE410DB1A}">
      <dgm:prSet phldrT="[文字]" custT="1"/>
      <dgm:spPr>
        <a:solidFill>
          <a:srgbClr val="FFC000"/>
        </a:solidFill>
        <a:ln>
          <a:solidFill>
            <a:schemeClr val="bg1"/>
          </a:solidFill>
        </a:ln>
      </dgm:spPr>
      <dgm:t>
        <a:bodyPr vert="eaVert"/>
        <a:lstStyle/>
        <a:p>
          <a:r>
            <a:rPr lang="zh-TW" altLang="en-US" sz="2400" b="1" dirty="0">
              <a:solidFill>
                <a:schemeClr val="tx1"/>
              </a:solidFill>
            </a:rPr>
            <a:t>科研部</a:t>
          </a:r>
        </a:p>
      </dgm:t>
    </dgm:pt>
    <dgm:pt modelId="{EE17865B-2886-4516-8BDD-D7D4CFFF2958}" type="parTrans" cxnId="{7B2093DC-80B3-480D-8D9D-E0613C8146DD}">
      <dgm:prSet/>
      <dgm:spPr/>
      <dgm:t>
        <a:bodyPr/>
        <a:lstStyle/>
        <a:p>
          <a:endParaRPr lang="zh-TW" altLang="en-US"/>
        </a:p>
      </dgm:t>
    </dgm:pt>
    <dgm:pt modelId="{B221A613-DE06-4A3B-AE07-80C351F9189C}" type="sibTrans" cxnId="{7B2093DC-80B3-480D-8D9D-E0613C8146DD}">
      <dgm:prSet/>
      <dgm:spPr/>
      <dgm:t>
        <a:bodyPr/>
        <a:lstStyle/>
        <a:p>
          <a:endParaRPr lang="zh-TW" altLang="en-US"/>
        </a:p>
      </dgm:t>
    </dgm:pt>
    <dgm:pt modelId="{4FBB8FE9-91AB-4B14-85FD-BFCE21D91077}">
      <dgm:prSet phldrT="[文字]" custT="1"/>
      <dgm:spPr>
        <a:solidFill>
          <a:srgbClr val="FFC000"/>
        </a:solidFill>
        <a:ln>
          <a:solidFill>
            <a:schemeClr val="bg1"/>
          </a:solidFill>
        </a:ln>
      </dgm:spPr>
      <dgm:t>
        <a:bodyPr vert="eaVert"/>
        <a:lstStyle/>
        <a:p>
          <a:r>
            <a:rPr lang="zh-TW" altLang="en-US" sz="2400" b="1" dirty="0">
              <a:solidFill>
                <a:schemeClr val="tx1"/>
              </a:solidFill>
            </a:rPr>
            <a:t>重大專項工程部</a:t>
          </a:r>
        </a:p>
      </dgm:t>
    </dgm:pt>
    <dgm:pt modelId="{4943318A-38B5-4503-87A7-F9ED7C3DCB5D}" type="parTrans" cxnId="{2F2D39A4-BD28-4670-AFFB-D526E1266B3D}">
      <dgm:prSet/>
      <dgm:spPr/>
      <dgm:t>
        <a:bodyPr/>
        <a:lstStyle/>
        <a:p>
          <a:endParaRPr lang="zh-TW" altLang="en-US"/>
        </a:p>
      </dgm:t>
    </dgm:pt>
    <dgm:pt modelId="{1747B5DB-7159-47D9-BAA7-D454D88D67CE}" type="sibTrans" cxnId="{2F2D39A4-BD28-4670-AFFB-D526E1266B3D}">
      <dgm:prSet/>
      <dgm:spPr/>
      <dgm:t>
        <a:bodyPr/>
        <a:lstStyle/>
        <a:p>
          <a:endParaRPr lang="zh-TW" altLang="en-US"/>
        </a:p>
      </dgm:t>
    </dgm:pt>
    <dgm:pt modelId="{A296CD86-311C-43D8-A707-445973167E2C}">
      <dgm:prSet phldrT="[文字]" custT="1"/>
      <dgm:spPr>
        <a:solidFill>
          <a:srgbClr val="FFC000"/>
        </a:solidFill>
        <a:ln>
          <a:solidFill>
            <a:schemeClr val="bg1"/>
          </a:solidFill>
        </a:ln>
      </dgm:spPr>
      <dgm:t>
        <a:bodyPr vert="eaVert"/>
        <a:lstStyle/>
        <a:p>
          <a:r>
            <a:rPr lang="zh-TW" altLang="en-US" sz="2400" b="1" dirty="0">
              <a:solidFill>
                <a:schemeClr val="tx1"/>
              </a:solidFill>
            </a:rPr>
            <a:t>質量科技部</a:t>
          </a:r>
        </a:p>
      </dgm:t>
    </dgm:pt>
    <dgm:pt modelId="{598E7BBA-02C7-4D27-86FA-5379BA88B847}" type="parTrans" cxnId="{93322A70-097E-4722-B4B6-9FB79B8039FC}">
      <dgm:prSet/>
      <dgm:spPr/>
      <dgm:t>
        <a:bodyPr/>
        <a:lstStyle/>
        <a:p>
          <a:endParaRPr lang="zh-TW" altLang="en-US"/>
        </a:p>
      </dgm:t>
    </dgm:pt>
    <dgm:pt modelId="{466EC047-9D4B-4D5E-A9ED-A9E6C67B05F1}" type="sibTrans" cxnId="{93322A70-097E-4722-B4B6-9FB79B8039FC}">
      <dgm:prSet/>
      <dgm:spPr/>
      <dgm:t>
        <a:bodyPr/>
        <a:lstStyle/>
        <a:p>
          <a:endParaRPr lang="zh-TW" altLang="en-US"/>
        </a:p>
      </dgm:t>
    </dgm:pt>
    <dgm:pt modelId="{1950CB8D-1740-48E8-9171-87B5592D7D79}">
      <dgm:prSet phldrT="[文字]" custT="1"/>
      <dgm:spPr>
        <a:solidFill>
          <a:srgbClr val="FFC000"/>
        </a:solidFill>
        <a:ln>
          <a:solidFill>
            <a:schemeClr val="bg1"/>
          </a:solidFill>
        </a:ln>
      </dgm:spPr>
      <dgm:t>
        <a:bodyPr vert="eaVert"/>
        <a:lstStyle/>
        <a:p>
          <a:r>
            <a:rPr lang="zh-TW" altLang="en-US" sz="2400" b="1" dirty="0">
              <a:solidFill>
                <a:schemeClr val="tx1"/>
              </a:solidFill>
            </a:rPr>
            <a:t>人力資源部</a:t>
          </a:r>
        </a:p>
      </dgm:t>
    </dgm:pt>
    <dgm:pt modelId="{6BED2920-7BEB-4B9D-8DB2-452BCECB4EB1}" type="parTrans" cxnId="{1010FE5C-99C7-458E-8D20-262C46A6D6D6}">
      <dgm:prSet>
        <dgm:style>
          <a:lnRef idx="2">
            <a:schemeClr val="accent3"/>
          </a:lnRef>
          <a:fillRef idx="0">
            <a:schemeClr val="accent3"/>
          </a:fillRef>
          <a:effectRef idx="1">
            <a:schemeClr val="accent3"/>
          </a:effectRef>
          <a:fontRef idx="minor">
            <a:schemeClr val="tx1"/>
          </a:fontRef>
        </dgm:style>
      </dgm:prSet>
      <dgm:spPr/>
      <dgm:t>
        <a:bodyPr/>
        <a:lstStyle/>
        <a:p>
          <a:endParaRPr lang="zh-TW" altLang="en-US"/>
        </a:p>
      </dgm:t>
    </dgm:pt>
    <dgm:pt modelId="{F71BF5CC-3386-4878-9706-009C850D8CC7}" type="sibTrans" cxnId="{1010FE5C-99C7-458E-8D20-262C46A6D6D6}">
      <dgm:prSet/>
      <dgm:spPr/>
      <dgm:t>
        <a:bodyPr/>
        <a:lstStyle/>
        <a:p>
          <a:endParaRPr lang="zh-TW" altLang="en-US"/>
        </a:p>
      </dgm:t>
    </dgm:pt>
    <dgm:pt modelId="{A6E9C2D3-1A2C-4894-994C-F1CC85236013}">
      <dgm:prSet phldrT="[文字]" custT="1"/>
      <dgm:spPr>
        <a:solidFill>
          <a:srgbClr val="FFC000"/>
        </a:solidFill>
        <a:ln>
          <a:solidFill>
            <a:schemeClr val="bg1"/>
          </a:solidFill>
        </a:ln>
      </dgm:spPr>
      <dgm:t>
        <a:bodyPr/>
        <a:lstStyle/>
        <a:p>
          <a:r>
            <a:rPr lang="zh-TW" altLang="en-US" sz="2400" b="1" dirty="0">
              <a:solidFill>
                <a:schemeClr val="tx1"/>
              </a:solidFill>
            </a:rPr>
            <a:t>資產管理部</a:t>
          </a:r>
        </a:p>
      </dgm:t>
    </dgm:pt>
    <dgm:pt modelId="{5759F188-CA6A-4BD2-A487-2DAD87B851DA}" type="parTrans" cxnId="{CD19B7F7-AA8B-47B9-8C72-477897BE6162}">
      <dgm:prSet>
        <dgm:style>
          <a:lnRef idx="2">
            <a:schemeClr val="accent3"/>
          </a:lnRef>
          <a:fillRef idx="0">
            <a:schemeClr val="accent3"/>
          </a:fillRef>
          <a:effectRef idx="1">
            <a:schemeClr val="accent3"/>
          </a:effectRef>
          <a:fontRef idx="minor">
            <a:schemeClr val="tx1"/>
          </a:fontRef>
        </dgm:style>
      </dgm:prSet>
      <dgm:spPr/>
      <dgm:t>
        <a:bodyPr/>
        <a:lstStyle/>
        <a:p>
          <a:endParaRPr lang="zh-TW" altLang="en-US"/>
        </a:p>
      </dgm:t>
    </dgm:pt>
    <dgm:pt modelId="{CB270578-D37A-4AEB-AE6B-E92696AC88C2}" type="sibTrans" cxnId="{CD19B7F7-AA8B-47B9-8C72-477897BE6162}">
      <dgm:prSet/>
      <dgm:spPr/>
      <dgm:t>
        <a:bodyPr/>
        <a:lstStyle/>
        <a:p>
          <a:endParaRPr lang="zh-TW" altLang="en-US"/>
        </a:p>
      </dgm:t>
    </dgm:pt>
    <dgm:pt modelId="{7DF9F179-0F84-4675-BA92-04234513EA24}">
      <dgm:prSet phldrT="[文字]" custT="1"/>
      <dgm:spPr>
        <a:solidFill>
          <a:srgbClr val="FFC000"/>
        </a:solidFill>
        <a:ln>
          <a:solidFill>
            <a:schemeClr val="bg1"/>
          </a:solidFill>
        </a:ln>
      </dgm:spPr>
      <dgm:t>
        <a:bodyPr vert="eaVert"/>
        <a:lstStyle/>
        <a:p>
          <a:r>
            <a:rPr lang="zh-TW" altLang="en-US" sz="2400" b="1" dirty="0">
              <a:solidFill>
                <a:schemeClr val="tx1"/>
              </a:solidFill>
            </a:rPr>
            <a:t>審計與法律事務部</a:t>
          </a:r>
        </a:p>
      </dgm:t>
    </dgm:pt>
    <dgm:pt modelId="{858F95F8-8AB4-4359-9BFF-41F9804F46C6}" type="parTrans" cxnId="{517BF5BA-5AB1-4507-BF9D-E0CAD15DF658}">
      <dgm:prSet>
        <dgm:style>
          <a:lnRef idx="2">
            <a:schemeClr val="accent3"/>
          </a:lnRef>
          <a:fillRef idx="0">
            <a:schemeClr val="accent3"/>
          </a:fillRef>
          <a:effectRef idx="1">
            <a:schemeClr val="accent3"/>
          </a:effectRef>
          <a:fontRef idx="minor">
            <a:schemeClr val="tx1"/>
          </a:fontRef>
        </dgm:style>
      </dgm:prSet>
      <dgm:spPr/>
      <dgm:t>
        <a:bodyPr/>
        <a:lstStyle/>
        <a:p>
          <a:endParaRPr lang="zh-TW" altLang="en-US"/>
        </a:p>
      </dgm:t>
    </dgm:pt>
    <dgm:pt modelId="{79E508A5-F01F-4C71-B5DC-A93FFF3A8BF0}" type="sibTrans" cxnId="{517BF5BA-5AB1-4507-BF9D-E0CAD15DF658}">
      <dgm:prSet/>
      <dgm:spPr/>
      <dgm:t>
        <a:bodyPr/>
        <a:lstStyle/>
        <a:p>
          <a:endParaRPr lang="zh-TW" altLang="en-US"/>
        </a:p>
      </dgm:t>
    </dgm:pt>
    <dgm:pt modelId="{5F69CBBC-98CC-45AA-B0F9-3558929F29B9}">
      <dgm:prSet phldrT="[文字]" custT="1"/>
      <dgm:spPr>
        <a:solidFill>
          <a:srgbClr val="FFC000"/>
        </a:solidFill>
        <a:ln>
          <a:solidFill>
            <a:schemeClr val="bg1"/>
          </a:solidFill>
        </a:ln>
      </dgm:spPr>
      <dgm:t>
        <a:bodyPr vert="eaVert"/>
        <a:lstStyle/>
        <a:p>
          <a:r>
            <a:rPr lang="zh-TW" altLang="en-US" sz="2400" b="1" dirty="0">
              <a:solidFill>
                <a:schemeClr val="tx1"/>
              </a:solidFill>
            </a:rPr>
            <a:t>黨群工作部</a:t>
          </a:r>
        </a:p>
      </dgm:t>
    </dgm:pt>
    <dgm:pt modelId="{6DD6484C-0897-41AA-B802-2A0CBFB3C068}" type="parTrans" cxnId="{23696BF2-F0AD-421B-80F0-80614DB2A09A}">
      <dgm:prSet>
        <dgm:style>
          <a:lnRef idx="2">
            <a:schemeClr val="accent3"/>
          </a:lnRef>
          <a:fillRef idx="0">
            <a:schemeClr val="accent3"/>
          </a:fillRef>
          <a:effectRef idx="1">
            <a:schemeClr val="accent3"/>
          </a:effectRef>
          <a:fontRef idx="minor">
            <a:schemeClr val="tx1"/>
          </a:fontRef>
        </dgm:style>
      </dgm:prSet>
      <dgm:spPr/>
      <dgm:t>
        <a:bodyPr/>
        <a:lstStyle/>
        <a:p>
          <a:endParaRPr lang="zh-TW" altLang="en-US"/>
        </a:p>
      </dgm:t>
    </dgm:pt>
    <dgm:pt modelId="{D1B9B654-E36B-4996-B0DE-EFD66A9141F9}" type="sibTrans" cxnId="{23696BF2-F0AD-421B-80F0-80614DB2A09A}">
      <dgm:prSet/>
      <dgm:spPr/>
      <dgm:t>
        <a:bodyPr/>
        <a:lstStyle/>
        <a:p>
          <a:endParaRPr lang="zh-TW" altLang="en-US"/>
        </a:p>
      </dgm:t>
    </dgm:pt>
    <dgm:pt modelId="{8F677125-C959-46BE-809C-80245097704A}">
      <dgm:prSet phldrT="[文字]" custT="1"/>
      <dgm:spPr>
        <a:solidFill>
          <a:srgbClr val="FFC000"/>
        </a:solidFill>
        <a:ln>
          <a:solidFill>
            <a:schemeClr val="bg1"/>
          </a:solidFill>
        </a:ln>
      </dgm:spPr>
      <dgm:t>
        <a:bodyPr vert="eaVert"/>
        <a:lstStyle/>
        <a:p>
          <a:r>
            <a:rPr lang="zh-TW" altLang="en-US" sz="2400" b="1" dirty="0">
              <a:solidFill>
                <a:schemeClr val="tx1"/>
              </a:solidFill>
            </a:rPr>
            <a:t>紀檢監察部</a:t>
          </a:r>
        </a:p>
      </dgm:t>
    </dgm:pt>
    <dgm:pt modelId="{0B239BFA-5E4D-4F2D-82E5-7CBA78800EE2}" type="parTrans" cxnId="{7CDD0811-96D2-4570-A08F-337D5EE1F709}">
      <dgm:prSet>
        <dgm:style>
          <a:lnRef idx="2">
            <a:schemeClr val="accent3"/>
          </a:lnRef>
          <a:fillRef idx="0">
            <a:schemeClr val="accent3"/>
          </a:fillRef>
          <a:effectRef idx="1">
            <a:schemeClr val="accent3"/>
          </a:effectRef>
          <a:fontRef idx="minor">
            <a:schemeClr val="tx1"/>
          </a:fontRef>
        </dgm:style>
      </dgm:prSet>
      <dgm:spPr/>
      <dgm:t>
        <a:bodyPr/>
        <a:lstStyle/>
        <a:p>
          <a:endParaRPr lang="zh-TW" altLang="en-US"/>
        </a:p>
      </dgm:t>
    </dgm:pt>
    <dgm:pt modelId="{F961644C-F916-41B1-A401-7C81F31CC0F3}" type="sibTrans" cxnId="{7CDD0811-96D2-4570-A08F-337D5EE1F709}">
      <dgm:prSet/>
      <dgm:spPr/>
      <dgm:t>
        <a:bodyPr/>
        <a:lstStyle/>
        <a:p>
          <a:endParaRPr lang="zh-TW" altLang="en-US"/>
        </a:p>
      </dgm:t>
    </dgm:pt>
    <dgm:pt modelId="{DC0567FF-B670-4F16-ACF6-04C61A1850F7}">
      <dgm:prSet phldrT="[文字]" custT="1"/>
      <dgm:spPr>
        <a:solidFill>
          <a:srgbClr val="FFC000"/>
        </a:solidFill>
        <a:ln>
          <a:solidFill>
            <a:schemeClr val="bg1"/>
          </a:solidFill>
        </a:ln>
      </dgm:spPr>
      <dgm:t>
        <a:bodyPr vert="eaVert"/>
        <a:lstStyle/>
        <a:p>
          <a:r>
            <a:rPr lang="zh-TW" altLang="en-US" sz="2400" b="1" dirty="0">
              <a:solidFill>
                <a:schemeClr val="tx1"/>
              </a:solidFill>
            </a:rPr>
            <a:t>企業文化部</a:t>
          </a:r>
        </a:p>
      </dgm:t>
    </dgm:pt>
    <dgm:pt modelId="{FD1C011C-50D4-4329-B608-24D0C50DE688}" type="parTrans" cxnId="{32149E1A-9F85-4204-B3D1-FDF3689011F7}">
      <dgm:prSet>
        <dgm:style>
          <a:lnRef idx="2">
            <a:schemeClr val="accent3"/>
          </a:lnRef>
          <a:fillRef idx="0">
            <a:schemeClr val="accent3"/>
          </a:fillRef>
          <a:effectRef idx="1">
            <a:schemeClr val="accent3"/>
          </a:effectRef>
          <a:fontRef idx="minor">
            <a:schemeClr val="tx1"/>
          </a:fontRef>
        </dgm:style>
      </dgm:prSet>
      <dgm:spPr/>
      <dgm:t>
        <a:bodyPr/>
        <a:lstStyle/>
        <a:p>
          <a:endParaRPr lang="zh-TW" altLang="en-US"/>
        </a:p>
      </dgm:t>
    </dgm:pt>
    <dgm:pt modelId="{36239914-B0F8-4F22-84B6-2AD725571E54}" type="sibTrans" cxnId="{32149E1A-9F85-4204-B3D1-FDF3689011F7}">
      <dgm:prSet/>
      <dgm:spPr/>
      <dgm:t>
        <a:bodyPr/>
        <a:lstStyle/>
        <a:p>
          <a:endParaRPr lang="zh-TW" altLang="en-US"/>
        </a:p>
      </dgm:t>
    </dgm:pt>
    <dgm:pt modelId="{A29AA040-FB02-42E5-B779-865C73E73BFD}">
      <dgm:prSet phldrT="[文字]" custT="1"/>
      <dgm:spPr>
        <a:solidFill>
          <a:srgbClr val="FFC000"/>
        </a:solidFill>
        <a:ln>
          <a:solidFill>
            <a:schemeClr val="bg1"/>
          </a:solidFill>
        </a:ln>
      </dgm:spPr>
      <dgm:t>
        <a:bodyPr/>
        <a:lstStyle/>
        <a:p>
          <a:r>
            <a:rPr lang="zh-TW" altLang="en-US" sz="2400" b="1" dirty="0">
              <a:solidFill>
                <a:schemeClr val="tx1"/>
              </a:solidFill>
            </a:rPr>
            <a:t>中國航天發動機集團</a:t>
          </a:r>
        </a:p>
      </dgm:t>
    </dgm:pt>
    <dgm:pt modelId="{A23D3EC2-6EFF-4F92-9A2C-40B993A607A6}" type="sibTrans" cxnId="{13798800-632E-41A0-A3C0-FDF69A35B69A}">
      <dgm:prSet/>
      <dgm:spPr/>
      <dgm:t>
        <a:bodyPr/>
        <a:lstStyle/>
        <a:p>
          <a:endParaRPr lang="zh-TW" altLang="en-US"/>
        </a:p>
      </dgm:t>
    </dgm:pt>
    <dgm:pt modelId="{7CFC40C9-A3E8-4BCB-939E-5CF5ED202F4B}" type="parTrans" cxnId="{13798800-632E-41A0-A3C0-FDF69A35B69A}">
      <dgm:prSet/>
      <dgm:spPr/>
      <dgm:t>
        <a:bodyPr/>
        <a:lstStyle/>
        <a:p>
          <a:endParaRPr lang="zh-TW" altLang="en-US"/>
        </a:p>
      </dgm:t>
    </dgm:pt>
    <dgm:pt modelId="{A7C853A9-4424-4613-AD35-FB30E11F33C7}" type="pres">
      <dgm:prSet presAssocID="{D2611D55-B4E3-48E3-8CAF-2C10159645DC}" presName="hierChild1" presStyleCnt="0">
        <dgm:presLayoutVars>
          <dgm:orgChart val="1"/>
          <dgm:chPref val="1"/>
          <dgm:dir/>
          <dgm:animOne val="branch"/>
          <dgm:animLvl val="lvl"/>
          <dgm:resizeHandles/>
        </dgm:presLayoutVars>
      </dgm:prSet>
      <dgm:spPr/>
      <dgm:t>
        <a:bodyPr/>
        <a:lstStyle/>
        <a:p>
          <a:endParaRPr lang="zh-TW" altLang="en-US"/>
        </a:p>
      </dgm:t>
    </dgm:pt>
    <dgm:pt modelId="{7E1FA416-3D52-4760-A283-C2F31887F28D}" type="pres">
      <dgm:prSet presAssocID="{A29AA040-FB02-42E5-B779-865C73E73BFD}" presName="hierRoot1" presStyleCnt="0">
        <dgm:presLayoutVars>
          <dgm:hierBranch val="init"/>
        </dgm:presLayoutVars>
      </dgm:prSet>
      <dgm:spPr/>
    </dgm:pt>
    <dgm:pt modelId="{7373A773-A1B9-499C-89B2-D0839DCDA29C}" type="pres">
      <dgm:prSet presAssocID="{A29AA040-FB02-42E5-B779-865C73E73BFD}" presName="rootComposite1" presStyleCnt="0"/>
      <dgm:spPr/>
    </dgm:pt>
    <dgm:pt modelId="{011820B6-DAE6-41D5-A38D-401DC541EBA1}" type="pres">
      <dgm:prSet presAssocID="{A29AA040-FB02-42E5-B779-865C73E73BFD}" presName="rootText1" presStyleLbl="node0" presStyleIdx="0" presStyleCnt="1" custScaleX="1346830" custScaleY="235140" custLinFactY="-62458" custLinFactNeighborX="-6440" custLinFactNeighborY="-100000">
        <dgm:presLayoutVars>
          <dgm:chPref val="3"/>
        </dgm:presLayoutVars>
      </dgm:prSet>
      <dgm:spPr/>
      <dgm:t>
        <a:bodyPr/>
        <a:lstStyle/>
        <a:p>
          <a:endParaRPr lang="zh-TW" altLang="en-US"/>
        </a:p>
      </dgm:t>
    </dgm:pt>
    <dgm:pt modelId="{FB20CD2C-927F-4BF8-954A-215D4EDBB30F}" type="pres">
      <dgm:prSet presAssocID="{A29AA040-FB02-42E5-B779-865C73E73BFD}" presName="rootConnector1" presStyleLbl="node1" presStyleIdx="0" presStyleCnt="0"/>
      <dgm:spPr/>
      <dgm:t>
        <a:bodyPr/>
        <a:lstStyle/>
        <a:p>
          <a:endParaRPr lang="zh-TW" altLang="en-US"/>
        </a:p>
      </dgm:t>
    </dgm:pt>
    <dgm:pt modelId="{93C36923-3463-4001-8837-0A7DF811D38C}" type="pres">
      <dgm:prSet presAssocID="{A29AA040-FB02-42E5-B779-865C73E73BFD}" presName="hierChild2" presStyleCnt="0"/>
      <dgm:spPr/>
    </dgm:pt>
    <dgm:pt modelId="{210C6EE3-9E95-47C1-B7BB-E8E0E3A02A7E}" type="pres">
      <dgm:prSet presAssocID="{7759FD7B-70E0-42D3-8E96-1BB29E3E15EC}" presName="Name37" presStyleLbl="parChTrans1D2" presStyleIdx="0" presStyleCnt="13"/>
      <dgm:spPr/>
      <dgm:t>
        <a:bodyPr/>
        <a:lstStyle/>
        <a:p>
          <a:endParaRPr lang="zh-TW" altLang="en-US"/>
        </a:p>
      </dgm:t>
    </dgm:pt>
    <dgm:pt modelId="{6A0652CE-8871-4535-B15D-9EA1C0EEC29B}" type="pres">
      <dgm:prSet presAssocID="{4A68E201-4B96-4936-8DE5-5F020AA918F6}" presName="hierRoot2" presStyleCnt="0">
        <dgm:presLayoutVars>
          <dgm:hierBranch val="init"/>
        </dgm:presLayoutVars>
      </dgm:prSet>
      <dgm:spPr/>
    </dgm:pt>
    <dgm:pt modelId="{F03F0CE9-9AF8-48F7-B708-455118C92363}" type="pres">
      <dgm:prSet presAssocID="{4A68E201-4B96-4936-8DE5-5F020AA918F6}" presName="rootComposite" presStyleCnt="0"/>
      <dgm:spPr/>
    </dgm:pt>
    <dgm:pt modelId="{2FE92FCD-46F3-4222-9B8B-43B02831B87B}" type="pres">
      <dgm:prSet presAssocID="{4A68E201-4B96-4936-8DE5-5F020AA918F6}" presName="rootText" presStyleLbl="node2" presStyleIdx="0" presStyleCnt="13" custScaleY="1454677" custLinFactNeighborY="-7437">
        <dgm:presLayoutVars>
          <dgm:chPref val="3"/>
        </dgm:presLayoutVars>
      </dgm:prSet>
      <dgm:spPr/>
      <dgm:t>
        <a:bodyPr/>
        <a:lstStyle/>
        <a:p>
          <a:endParaRPr lang="zh-TW" altLang="en-US"/>
        </a:p>
      </dgm:t>
    </dgm:pt>
    <dgm:pt modelId="{B70E2578-B49F-43AA-8EB7-EB7E8BBDB5CB}" type="pres">
      <dgm:prSet presAssocID="{4A68E201-4B96-4936-8DE5-5F020AA918F6}" presName="rootConnector" presStyleLbl="node2" presStyleIdx="0" presStyleCnt="13"/>
      <dgm:spPr/>
      <dgm:t>
        <a:bodyPr/>
        <a:lstStyle/>
        <a:p>
          <a:endParaRPr lang="zh-TW" altLang="en-US"/>
        </a:p>
      </dgm:t>
    </dgm:pt>
    <dgm:pt modelId="{088C0D89-16DF-44EB-9E8C-F755BF6AB6EA}" type="pres">
      <dgm:prSet presAssocID="{4A68E201-4B96-4936-8DE5-5F020AA918F6}" presName="hierChild4" presStyleCnt="0"/>
      <dgm:spPr/>
    </dgm:pt>
    <dgm:pt modelId="{366B6FBD-8DAB-4D42-A4F4-580E5C0E9EF3}" type="pres">
      <dgm:prSet presAssocID="{4A68E201-4B96-4936-8DE5-5F020AA918F6}" presName="hierChild5" presStyleCnt="0"/>
      <dgm:spPr/>
    </dgm:pt>
    <dgm:pt modelId="{D31F2449-D007-48A2-9CC1-F0A0D993F952}" type="pres">
      <dgm:prSet presAssocID="{E2068C02-87F5-4D4A-BAFD-00EE6A27317D}" presName="Name37" presStyleLbl="parChTrans1D2" presStyleIdx="1" presStyleCnt="13"/>
      <dgm:spPr/>
      <dgm:t>
        <a:bodyPr/>
        <a:lstStyle/>
        <a:p>
          <a:endParaRPr lang="zh-TW" altLang="en-US"/>
        </a:p>
      </dgm:t>
    </dgm:pt>
    <dgm:pt modelId="{73F083F9-C319-4FBC-9956-8940057CF15F}" type="pres">
      <dgm:prSet presAssocID="{63DA7D79-8C12-40DF-9DEB-D09F45747DE3}" presName="hierRoot2" presStyleCnt="0">
        <dgm:presLayoutVars>
          <dgm:hierBranch val="init"/>
        </dgm:presLayoutVars>
      </dgm:prSet>
      <dgm:spPr/>
    </dgm:pt>
    <dgm:pt modelId="{2468012A-5CF1-40AC-9E7B-24FF9203D95E}" type="pres">
      <dgm:prSet presAssocID="{63DA7D79-8C12-40DF-9DEB-D09F45747DE3}" presName="rootComposite" presStyleCnt="0"/>
      <dgm:spPr/>
    </dgm:pt>
    <dgm:pt modelId="{F1206D96-AF06-4313-8837-B25F50F071FE}" type="pres">
      <dgm:prSet presAssocID="{63DA7D79-8C12-40DF-9DEB-D09F45747DE3}" presName="rootText" presStyleLbl="node2" presStyleIdx="1" presStyleCnt="13" custScaleY="1454677" custLinFactNeighborY="-7437">
        <dgm:presLayoutVars>
          <dgm:chPref val="3"/>
        </dgm:presLayoutVars>
      </dgm:prSet>
      <dgm:spPr/>
      <dgm:t>
        <a:bodyPr/>
        <a:lstStyle/>
        <a:p>
          <a:endParaRPr lang="zh-TW" altLang="en-US"/>
        </a:p>
      </dgm:t>
    </dgm:pt>
    <dgm:pt modelId="{2E8859D9-6F2D-44E9-A17F-56E025E4C08C}" type="pres">
      <dgm:prSet presAssocID="{63DA7D79-8C12-40DF-9DEB-D09F45747DE3}" presName="rootConnector" presStyleLbl="node2" presStyleIdx="1" presStyleCnt="13"/>
      <dgm:spPr/>
      <dgm:t>
        <a:bodyPr/>
        <a:lstStyle/>
        <a:p>
          <a:endParaRPr lang="zh-TW" altLang="en-US"/>
        </a:p>
      </dgm:t>
    </dgm:pt>
    <dgm:pt modelId="{88994C79-76AD-4C88-AFEF-6774D87D54F3}" type="pres">
      <dgm:prSet presAssocID="{63DA7D79-8C12-40DF-9DEB-D09F45747DE3}" presName="hierChild4" presStyleCnt="0"/>
      <dgm:spPr/>
    </dgm:pt>
    <dgm:pt modelId="{C45E3ED2-C5A7-480F-BDEE-13D01670711A}" type="pres">
      <dgm:prSet presAssocID="{63DA7D79-8C12-40DF-9DEB-D09F45747DE3}" presName="hierChild5" presStyleCnt="0"/>
      <dgm:spPr/>
    </dgm:pt>
    <dgm:pt modelId="{49118E50-0AAE-48B4-9141-3B5A06A937C3}" type="pres">
      <dgm:prSet presAssocID="{A14E3170-40B6-4187-A407-81B4F0D4B03A}" presName="Name37" presStyleLbl="parChTrans1D2" presStyleIdx="2" presStyleCnt="13"/>
      <dgm:spPr/>
      <dgm:t>
        <a:bodyPr/>
        <a:lstStyle/>
        <a:p>
          <a:endParaRPr lang="zh-TW" altLang="en-US"/>
        </a:p>
      </dgm:t>
    </dgm:pt>
    <dgm:pt modelId="{3292F154-33A9-4390-ADA0-3D697A6663CF}" type="pres">
      <dgm:prSet presAssocID="{12F12887-68FD-48D7-A511-06A0BEEA1C85}" presName="hierRoot2" presStyleCnt="0">
        <dgm:presLayoutVars>
          <dgm:hierBranch val="init"/>
        </dgm:presLayoutVars>
      </dgm:prSet>
      <dgm:spPr/>
    </dgm:pt>
    <dgm:pt modelId="{B6173FD3-99F9-410B-9CCD-AE8E529FDBC0}" type="pres">
      <dgm:prSet presAssocID="{12F12887-68FD-48D7-A511-06A0BEEA1C85}" presName="rootComposite" presStyleCnt="0"/>
      <dgm:spPr/>
    </dgm:pt>
    <dgm:pt modelId="{7BDAC86E-778B-46C3-B6B4-CB0A0EFDF2B6}" type="pres">
      <dgm:prSet presAssocID="{12F12887-68FD-48D7-A511-06A0BEEA1C85}" presName="rootText" presStyleLbl="node2" presStyleIdx="2" presStyleCnt="13" custScaleY="1454677" custLinFactNeighborY="-7437">
        <dgm:presLayoutVars>
          <dgm:chPref val="3"/>
        </dgm:presLayoutVars>
      </dgm:prSet>
      <dgm:spPr/>
      <dgm:t>
        <a:bodyPr/>
        <a:lstStyle/>
        <a:p>
          <a:endParaRPr lang="zh-TW" altLang="en-US"/>
        </a:p>
      </dgm:t>
    </dgm:pt>
    <dgm:pt modelId="{28969FFF-CC6B-421C-A65B-802E7849B5B6}" type="pres">
      <dgm:prSet presAssocID="{12F12887-68FD-48D7-A511-06A0BEEA1C85}" presName="rootConnector" presStyleLbl="node2" presStyleIdx="2" presStyleCnt="13"/>
      <dgm:spPr/>
      <dgm:t>
        <a:bodyPr/>
        <a:lstStyle/>
        <a:p>
          <a:endParaRPr lang="zh-TW" altLang="en-US"/>
        </a:p>
      </dgm:t>
    </dgm:pt>
    <dgm:pt modelId="{F7086295-54CF-46F4-B7DD-61689A4D385F}" type="pres">
      <dgm:prSet presAssocID="{12F12887-68FD-48D7-A511-06A0BEEA1C85}" presName="hierChild4" presStyleCnt="0"/>
      <dgm:spPr/>
    </dgm:pt>
    <dgm:pt modelId="{BE388DF8-05DC-4A77-A3FF-7C68658EAC0B}" type="pres">
      <dgm:prSet presAssocID="{12F12887-68FD-48D7-A511-06A0BEEA1C85}" presName="hierChild5" presStyleCnt="0"/>
      <dgm:spPr/>
    </dgm:pt>
    <dgm:pt modelId="{EB3CD6F4-C5F4-4665-BDEC-377C163597AB}" type="pres">
      <dgm:prSet presAssocID="{8F2F6CAD-85CC-4B0D-BD86-D9301013268C}" presName="Name37" presStyleLbl="parChTrans1D2" presStyleIdx="3" presStyleCnt="13"/>
      <dgm:spPr/>
      <dgm:t>
        <a:bodyPr/>
        <a:lstStyle/>
        <a:p>
          <a:endParaRPr lang="zh-TW" altLang="en-US"/>
        </a:p>
      </dgm:t>
    </dgm:pt>
    <dgm:pt modelId="{1AB39D13-E3AB-4D59-A8E1-F7E2E28BF2F2}" type="pres">
      <dgm:prSet presAssocID="{007A5D8C-DD47-46A1-807D-D04176E22593}" presName="hierRoot2" presStyleCnt="0">
        <dgm:presLayoutVars>
          <dgm:hierBranch val="init"/>
        </dgm:presLayoutVars>
      </dgm:prSet>
      <dgm:spPr/>
    </dgm:pt>
    <dgm:pt modelId="{8E46681E-315E-4727-BED2-BF8F8D33498C}" type="pres">
      <dgm:prSet presAssocID="{007A5D8C-DD47-46A1-807D-D04176E22593}" presName="rootComposite" presStyleCnt="0"/>
      <dgm:spPr/>
    </dgm:pt>
    <dgm:pt modelId="{3B70201D-EF7B-47E3-B8C8-6A2436709CD1}" type="pres">
      <dgm:prSet presAssocID="{007A5D8C-DD47-46A1-807D-D04176E22593}" presName="rootText" presStyleLbl="node2" presStyleIdx="3" presStyleCnt="13" custScaleY="1454677" custLinFactNeighborY="-7437">
        <dgm:presLayoutVars>
          <dgm:chPref val="3"/>
        </dgm:presLayoutVars>
      </dgm:prSet>
      <dgm:spPr/>
      <dgm:t>
        <a:bodyPr/>
        <a:lstStyle/>
        <a:p>
          <a:endParaRPr lang="zh-TW" altLang="en-US"/>
        </a:p>
      </dgm:t>
    </dgm:pt>
    <dgm:pt modelId="{06E92F85-3B60-4E3F-B01D-2C657529AA0B}" type="pres">
      <dgm:prSet presAssocID="{007A5D8C-DD47-46A1-807D-D04176E22593}" presName="rootConnector" presStyleLbl="node2" presStyleIdx="3" presStyleCnt="13"/>
      <dgm:spPr/>
      <dgm:t>
        <a:bodyPr/>
        <a:lstStyle/>
        <a:p>
          <a:endParaRPr lang="zh-TW" altLang="en-US"/>
        </a:p>
      </dgm:t>
    </dgm:pt>
    <dgm:pt modelId="{01ADE678-3885-4500-A508-5A669A6481DF}" type="pres">
      <dgm:prSet presAssocID="{007A5D8C-DD47-46A1-807D-D04176E22593}" presName="hierChild4" presStyleCnt="0"/>
      <dgm:spPr/>
    </dgm:pt>
    <dgm:pt modelId="{0D8E99CA-029A-40A4-B30D-6AB2E93C6F8E}" type="pres">
      <dgm:prSet presAssocID="{007A5D8C-DD47-46A1-807D-D04176E22593}" presName="hierChild5" presStyleCnt="0"/>
      <dgm:spPr/>
    </dgm:pt>
    <dgm:pt modelId="{5EEEEF29-5541-4E6A-A7C0-24C6674E775C}" type="pres">
      <dgm:prSet presAssocID="{EE17865B-2886-4516-8BDD-D7D4CFFF2958}" presName="Name37" presStyleLbl="parChTrans1D2" presStyleIdx="4" presStyleCnt="13"/>
      <dgm:spPr/>
      <dgm:t>
        <a:bodyPr/>
        <a:lstStyle/>
        <a:p>
          <a:endParaRPr lang="zh-TW" altLang="en-US"/>
        </a:p>
      </dgm:t>
    </dgm:pt>
    <dgm:pt modelId="{F7686C78-0669-4671-8145-46914FCCB657}" type="pres">
      <dgm:prSet presAssocID="{8BE261E9-5980-4AA5-9B7C-73DEE410DB1A}" presName="hierRoot2" presStyleCnt="0">
        <dgm:presLayoutVars>
          <dgm:hierBranch val="init"/>
        </dgm:presLayoutVars>
      </dgm:prSet>
      <dgm:spPr/>
    </dgm:pt>
    <dgm:pt modelId="{90E1D5A8-C7D2-48ED-810E-87307F851CDF}" type="pres">
      <dgm:prSet presAssocID="{8BE261E9-5980-4AA5-9B7C-73DEE410DB1A}" presName="rootComposite" presStyleCnt="0"/>
      <dgm:spPr/>
    </dgm:pt>
    <dgm:pt modelId="{9A4E0E03-795B-4826-BAA0-2818D6170C5F}" type="pres">
      <dgm:prSet presAssocID="{8BE261E9-5980-4AA5-9B7C-73DEE410DB1A}" presName="rootText" presStyleLbl="node2" presStyleIdx="4" presStyleCnt="13" custScaleY="1454677" custLinFactNeighborY="-7437">
        <dgm:presLayoutVars>
          <dgm:chPref val="3"/>
        </dgm:presLayoutVars>
      </dgm:prSet>
      <dgm:spPr/>
      <dgm:t>
        <a:bodyPr/>
        <a:lstStyle/>
        <a:p>
          <a:endParaRPr lang="zh-TW" altLang="en-US"/>
        </a:p>
      </dgm:t>
    </dgm:pt>
    <dgm:pt modelId="{6F87EABE-D086-4A6E-B7FE-A6FA8DA64D25}" type="pres">
      <dgm:prSet presAssocID="{8BE261E9-5980-4AA5-9B7C-73DEE410DB1A}" presName="rootConnector" presStyleLbl="node2" presStyleIdx="4" presStyleCnt="13"/>
      <dgm:spPr/>
      <dgm:t>
        <a:bodyPr/>
        <a:lstStyle/>
        <a:p>
          <a:endParaRPr lang="zh-TW" altLang="en-US"/>
        </a:p>
      </dgm:t>
    </dgm:pt>
    <dgm:pt modelId="{27E42B98-F0FC-46CD-8943-C45D2EC279C8}" type="pres">
      <dgm:prSet presAssocID="{8BE261E9-5980-4AA5-9B7C-73DEE410DB1A}" presName="hierChild4" presStyleCnt="0"/>
      <dgm:spPr/>
    </dgm:pt>
    <dgm:pt modelId="{42EAB643-B1B6-40A0-94EB-40A24DEB8F97}" type="pres">
      <dgm:prSet presAssocID="{8BE261E9-5980-4AA5-9B7C-73DEE410DB1A}" presName="hierChild5" presStyleCnt="0"/>
      <dgm:spPr/>
    </dgm:pt>
    <dgm:pt modelId="{D835DC3B-2A6A-4C7B-A364-DE19FDE2FB68}" type="pres">
      <dgm:prSet presAssocID="{4943318A-38B5-4503-87A7-F9ED7C3DCB5D}" presName="Name37" presStyleLbl="parChTrans1D2" presStyleIdx="5" presStyleCnt="13"/>
      <dgm:spPr/>
      <dgm:t>
        <a:bodyPr/>
        <a:lstStyle/>
        <a:p>
          <a:endParaRPr lang="zh-TW" altLang="en-US"/>
        </a:p>
      </dgm:t>
    </dgm:pt>
    <dgm:pt modelId="{F2547570-9690-4981-BD61-1F18B6BA7AF5}" type="pres">
      <dgm:prSet presAssocID="{4FBB8FE9-91AB-4B14-85FD-BFCE21D91077}" presName="hierRoot2" presStyleCnt="0">
        <dgm:presLayoutVars>
          <dgm:hierBranch val="init"/>
        </dgm:presLayoutVars>
      </dgm:prSet>
      <dgm:spPr/>
    </dgm:pt>
    <dgm:pt modelId="{6C94900D-0188-46AC-BA92-99498D544DFC}" type="pres">
      <dgm:prSet presAssocID="{4FBB8FE9-91AB-4B14-85FD-BFCE21D91077}" presName="rootComposite" presStyleCnt="0"/>
      <dgm:spPr/>
    </dgm:pt>
    <dgm:pt modelId="{AF3AA209-EEC8-47FF-ACAA-2B3788A0C135}" type="pres">
      <dgm:prSet presAssocID="{4FBB8FE9-91AB-4B14-85FD-BFCE21D91077}" presName="rootText" presStyleLbl="node2" presStyleIdx="5" presStyleCnt="13" custScaleY="1454677" custLinFactNeighborY="-7437">
        <dgm:presLayoutVars>
          <dgm:chPref val="3"/>
        </dgm:presLayoutVars>
      </dgm:prSet>
      <dgm:spPr/>
      <dgm:t>
        <a:bodyPr/>
        <a:lstStyle/>
        <a:p>
          <a:endParaRPr lang="zh-TW" altLang="en-US"/>
        </a:p>
      </dgm:t>
    </dgm:pt>
    <dgm:pt modelId="{CB157B41-9D06-4666-8F66-EF3753BDAFC8}" type="pres">
      <dgm:prSet presAssocID="{4FBB8FE9-91AB-4B14-85FD-BFCE21D91077}" presName="rootConnector" presStyleLbl="node2" presStyleIdx="5" presStyleCnt="13"/>
      <dgm:spPr/>
      <dgm:t>
        <a:bodyPr/>
        <a:lstStyle/>
        <a:p>
          <a:endParaRPr lang="zh-TW" altLang="en-US"/>
        </a:p>
      </dgm:t>
    </dgm:pt>
    <dgm:pt modelId="{11BDE1B8-0DFB-4940-82EC-A617A694F3CF}" type="pres">
      <dgm:prSet presAssocID="{4FBB8FE9-91AB-4B14-85FD-BFCE21D91077}" presName="hierChild4" presStyleCnt="0"/>
      <dgm:spPr/>
    </dgm:pt>
    <dgm:pt modelId="{03A600A1-E0A4-4A24-9F02-89B11BE268CE}" type="pres">
      <dgm:prSet presAssocID="{4FBB8FE9-91AB-4B14-85FD-BFCE21D91077}" presName="hierChild5" presStyleCnt="0"/>
      <dgm:spPr/>
    </dgm:pt>
    <dgm:pt modelId="{6BF18369-E72C-4B44-93C9-3C64B6AA9DE0}" type="pres">
      <dgm:prSet presAssocID="{598E7BBA-02C7-4D27-86FA-5379BA88B847}" presName="Name37" presStyleLbl="parChTrans1D2" presStyleIdx="6" presStyleCnt="13"/>
      <dgm:spPr/>
      <dgm:t>
        <a:bodyPr/>
        <a:lstStyle/>
        <a:p>
          <a:endParaRPr lang="zh-TW" altLang="en-US"/>
        </a:p>
      </dgm:t>
    </dgm:pt>
    <dgm:pt modelId="{CDE1D5CF-D458-474B-942A-3CF2715ECB0A}" type="pres">
      <dgm:prSet presAssocID="{A296CD86-311C-43D8-A707-445973167E2C}" presName="hierRoot2" presStyleCnt="0">
        <dgm:presLayoutVars>
          <dgm:hierBranch val="init"/>
        </dgm:presLayoutVars>
      </dgm:prSet>
      <dgm:spPr/>
    </dgm:pt>
    <dgm:pt modelId="{2A4872A6-3E9D-4E65-BA6D-596D49AB32AF}" type="pres">
      <dgm:prSet presAssocID="{A296CD86-311C-43D8-A707-445973167E2C}" presName="rootComposite" presStyleCnt="0"/>
      <dgm:spPr/>
    </dgm:pt>
    <dgm:pt modelId="{F2AA15F2-957C-4F34-A88B-ADAA7F26A414}" type="pres">
      <dgm:prSet presAssocID="{A296CD86-311C-43D8-A707-445973167E2C}" presName="rootText" presStyleLbl="node2" presStyleIdx="6" presStyleCnt="13" custScaleY="1454677" custLinFactNeighborY="-7437">
        <dgm:presLayoutVars>
          <dgm:chPref val="3"/>
        </dgm:presLayoutVars>
      </dgm:prSet>
      <dgm:spPr/>
      <dgm:t>
        <a:bodyPr/>
        <a:lstStyle/>
        <a:p>
          <a:endParaRPr lang="zh-TW" altLang="en-US"/>
        </a:p>
      </dgm:t>
    </dgm:pt>
    <dgm:pt modelId="{0FC294C0-5AA0-477B-8702-8CDF40BC369F}" type="pres">
      <dgm:prSet presAssocID="{A296CD86-311C-43D8-A707-445973167E2C}" presName="rootConnector" presStyleLbl="node2" presStyleIdx="6" presStyleCnt="13"/>
      <dgm:spPr/>
      <dgm:t>
        <a:bodyPr/>
        <a:lstStyle/>
        <a:p>
          <a:endParaRPr lang="zh-TW" altLang="en-US"/>
        </a:p>
      </dgm:t>
    </dgm:pt>
    <dgm:pt modelId="{A7816462-FFB1-4B54-8C78-3873741D4BA5}" type="pres">
      <dgm:prSet presAssocID="{A296CD86-311C-43D8-A707-445973167E2C}" presName="hierChild4" presStyleCnt="0"/>
      <dgm:spPr/>
    </dgm:pt>
    <dgm:pt modelId="{6677DE96-50BF-4AC9-A987-2DC2806CA9AA}" type="pres">
      <dgm:prSet presAssocID="{A296CD86-311C-43D8-A707-445973167E2C}" presName="hierChild5" presStyleCnt="0"/>
      <dgm:spPr/>
    </dgm:pt>
    <dgm:pt modelId="{DF3A18D6-7CA3-489C-83BA-DBE3B463035A}" type="pres">
      <dgm:prSet presAssocID="{6BED2920-7BEB-4B9D-8DB2-452BCECB4EB1}" presName="Name37" presStyleLbl="parChTrans1D2" presStyleIdx="7" presStyleCnt="13"/>
      <dgm:spPr/>
      <dgm:t>
        <a:bodyPr/>
        <a:lstStyle/>
        <a:p>
          <a:endParaRPr lang="zh-TW" altLang="en-US"/>
        </a:p>
      </dgm:t>
    </dgm:pt>
    <dgm:pt modelId="{498CF186-7B32-4A85-80E8-06149C0C4A73}" type="pres">
      <dgm:prSet presAssocID="{1950CB8D-1740-48E8-9171-87B5592D7D79}" presName="hierRoot2" presStyleCnt="0">
        <dgm:presLayoutVars>
          <dgm:hierBranch val="init"/>
        </dgm:presLayoutVars>
      </dgm:prSet>
      <dgm:spPr/>
    </dgm:pt>
    <dgm:pt modelId="{B1056992-88F9-4115-8275-8483A3ED99E2}" type="pres">
      <dgm:prSet presAssocID="{1950CB8D-1740-48E8-9171-87B5592D7D79}" presName="rootComposite" presStyleCnt="0"/>
      <dgm:spPr/>
    </dgm:pt>
    <dgm:pt modelId="{96FE9EEB-5D70-4659-9D1A-CA085522C2E2}" type="pres">
      <dgm:prSet presAssocID="{1950CB8D-1740-48E8-9171-87B5592D7D79}" presName="rootText" presStyleLbl="node2" presStyleIdx="7" presStyleCnt="13" custScaleY="1454677" custLinFactNeighborY="-7437">
        <dgm:presLayoutVars>
          <dgm:chPref val="3"/>
        </dgm:presLayoutVars>
      </dgm:prSet>
      <dgm:spPr/>
      <dgm:t>
        <a:bodyPr/>
        <a:lstStyle/>
        <a:p>
          <a:endParaRPr lang="zh-TW" altLang="en-US"/>
        </a:p>
      </dgm:t>
    </dgm:pt>
    <dgm:pt modelId="{8C83BD88-F1F3-4D4E-B755-4DABD0C254D6}" type="pres">
      <dgm:prSet presAssocID="{1950CB8D-1740-48E8-9171-87B5592D7D79}" presName="rootConnector" presStyleLbl="node2" presStyleIdx="7" presStyleCnt="13"/>
      <dgm:spPr/>
      <dgm:t>
        <a:bodyPr/>
        <a:lstStyle/>
        <a:p>
          <a:endParaRPr lang="zh-TW" altLang="en-US"/>
        </a:p>
      </dgm:t>
    </dgm:pt>
    <dgm:pt modelId="{4F5072A5-C5F5-4EDD-B69C-FD9590E1F33A}" type="pres">
      <dgm:prSet presAssocID="{1950CB8D-1740-48E8-9171-87B5592D7D79}" presName="hierChild4" presStyleCnt="0"/>
      <dgm:spPr/>
    </dgm:pt>
    <dgm:pt modelId="{9D66EEE9-64AB-42C5-B34F-19DF48EE15D4}" type="pres">
      <dgm:prSet presAssocID="{1950CB8D-1740-48E8-9171-87B5592D7D79}" presName="hierChild5" presStyleCnt="0"/>
      <dgm:spPr/>
    </dgm:pt>
    <dgm:pt modelId="{9C6A58D8-A140-4785-926A-94C0D63A720F}" type="pres">
      <dgm:prSet presAssocID="{5759F188-CA6A-4BD2-A487-2DAD87B851DA}" presName="Name37" presStyleLbl="parChTrans1D2" presStyleIdx="8" presStyleCnt="13"/>
      <dgm:spPr/>
      <dgm:t>
        <a:bodyPr/>
        <a:lstStyle/>
        <a:p>
          <a:endParaRPr lang="zh-TW" altLang="en-US"/>
        </a:p>
      </dgm:t>
    </dgm:pt>
    <dgm:pt modelId="{C3AD69C2-22E4-4F4C-9BD3-120EE7FFF31B}" type="pres">
      <dgm:prSet presAssocID="{A6E9C2D3-1A2C-4894-994C-F1CC85236013}" presName="hierRoot2" presStyleCnt="0">
        <dgm:presLayoutVars>
          <dgm:hierBranch val="init"/>
        </dgm:presLayoutVars>
      </dgm:prSet>
      <dgm:spPr/>
    </dgm:pt>
    <dgm:pt modelId="{6D95D658-E528-4A0B-8462-2BA942D8600B}" type="pres">
      <dgm:prSet presAssocID="{A6E9C2D3-1A2C-4894-994C-F1CC85236013}" presName="rootComposite" presStyleCnt="0"/>
      <dgm:spPr/>
    </dgm:pt>
    <dgm:pt modelId="{71C705C8-A242-4ABC-879D-551E13A0DFCF}" type="pres">
      <dgm:prSet presAssocID="{A6E9C2D3-1A2C-4894-994C-F1CC85236013}" presName="rootText" presStyleLbl="node2" presStyleIdx="8" presStyleCnt="13" custScaleY="1454675" custLinFactNeighborY="-7437">
        <dgm:presLayoutVars>
          <dgm:chPref val="3"/>
        </dgm:presLayoutVars>
      </dgm:prSet>
      <dgm:spPr/>
      <dgm:t>
        <a:bodyPr/>
        <a:lstStyle/>
        <a:p>
          <a:endParaRPr lang="zh-TW" altLang="en-US"/>
        </a:p>
      </dgm:t>
    </dgm:pt>
    <dgm:pt modelId="{B43C876E-AD27-480C-9076-B743E226800B}" type="pres">
      <dgm:prSet presAssocID="{A6E9C2D3-1A2C-4894-994C-F1CC85236013}" presName="rootConnector" presStyleLbl="node2" presStyleIdx="8" presStyleCnt="13"/>
      <dgm:spPr/>
      <dgm:t>
        <a:bodyPr/>
        <a:lstStyle/>
        <a:p>
          <a:endParaRPr lang="zh-TW" altLang="en-US"/>
        </a:p>
      </dgm:t>
    </dgm:pt>
    <dgm:pt modelId="{39344F8D-9A92-4199-8C6F-768548C87A00}" type="pres">
      <dgm:prSet presAssocID="{A6E9C2D3-1A2C-4894-994C-F1CC85236013}" presName="hierChild4" presStyleCnt="0"/>
      <dgm:spPr/>
    </dgm:pt>
    <dgm:pt modelId="{A116BC81-B1D8-42E3-93AC-1EF5C2CB1EEE}" type="pres">
      <dgm:prSet presAssocID="{A6E9C2D3-1A2C-4894-994C-F1CC85236013}" presName="hierChild5" presStyleCnt="0"/>
      <dgm:spPr/>
    </dgm:pt>
    <dgm:pt modelId="{C8B10EBE-32D9-4EB4-AA89-F7DB0ACD6202}" type="pres">
      <dgm:prSet presAssocID="{858F95F8-8AB4-4359-9BFF-41F9804F46C6}" presName="Name37" presStyleLbl="parChTrans1D2" presStyleIdx="9" presStyleCnt="13"/>
      <dgm:spPr/>
      <dgm:t>
        <a:bodyPr/>
        <a:lstStyle/>
        <a:p>
          <a:endParaRPr lang="zh-TW" altLang="en-US"/>
        </a:p>
      </dgm:t>
    </dgm:pt>
    <dgm:pt modelId="{4E9378D3-F104-4D22-B0E8-ECC2DAED77EE}" type="pres">
      <dgm:prSet presAssocID="{7DF9F179-0F84-4675-BA92-04234513EA24}" presName="hierRoot2" presStyleCnt="0">
        <dgm:presLayoutVars>
          <dgm:hierBranch val="init"/>
        </dgm:presLayoutVars>
      </dgm:prSet>
      <dgm:spPr/>
    </dgm:pt>
    <dgm:pt modelId="{A77035A0-D2B6-4C72-A840-290C5E01129E}" type="pres">
      <dgm:prSet presAssocID="{7DF9F179-0F84-4675-BA92-04234513EA24}" presName="rootComposite" presStyleCnt="0"/>
      <dgm:spPr/>
    </dgm:pt>
    <dgm:pt modelId="{AF052A1F-0E46-48AA-83BC-9D54CF67890B}" type="pres">
      <dgm:prSet presAssocID="{7DF9F179-0F84-4675-BA92-04234513EA24}" presName="rootText" presStyleLbl="node2" presStyleIdx="9" presStyleCnt="13" custScaleY="1454677" custLinFactNeighborY="-7437">
        <dgm:presLayoutVars>
          <dgm:chPref val="3"/>
        </dgm:presLayoutVars>
      </dgm:prSet>
      <dgm:spPr/>
      <dgm:t>
        <a:bodyPr/>
        <a:lstStyle/>
        <a:p>
          <a:endParaRPr lang="zh-TW" altLang="en-US"/>
        </a:p>
      </dgm:t>
    </dgm:pt>
    <dgm:pt modelId="{5AE4D7C1-DA96-40AF-8B80-985E31408212}" type="pres">
      <dgm:prSet presAssocID="{7DF9F179-0F84-4675-BA92-04234513EA24}" presName="rootConnector" presStyleLbl="node2" presStyleIdx="9" presStyleCnt="13"/>
      <dgm:spPr/>
      <dgm:t>
        <a:bodyPr/>
        <a:lstStyle/>
        <a:p>
          <a:endParaRPr lang="zh-TW" altLang="en-US"/>
        </a:p>
      </dgm:t>
    </dgm:pt>
    <dgm:pt modelId="{E61768C9-E2E0-4A0F-B7C1-DB12266A51CB}" type="pres">
      <dgm:prSet presAssocID="{7DF9F179-0F84-4675-BA92-04234513EA24}" presName="hierChild4" presStyleCnt="0"/>
      <dgm:spPr/>
    </dgm:pt>
    <dgm:pt modelId="{ECD4C746-E0FE-4D2F-ABFE-3C5EA7548005}" type="pres">
      <dgm:prSet presAssocID="{7DF9F179-0F84-4675-BA92-04234513EA24}" presName="hierChild5" presStyleCnt="0"/>
      <dgm:spPr/>
    </dgm:pt>
    <dgm:pt modelId="{9E306159-5C00-4B56-A6FE-DDFB7D66218E}" type="pres">
      <dgm:prSet presAssocID="{6DD6484C-0897-41AA-B802-2A0CBFB3C068}" presName="Name37" presStyleLbl="parChTrans1D2" presStyleIdx="10" presStyleCnt="13"/>
      <dgm:spPr/>
      <dgm:t>
        <a:bodyPr/>
        <a:lstStyle/>
        <a:p>
          <a:endParaRPr lang="zh-TW" altLang="en-US"/>
        </a:p>
      </dgm:t>
    </dgm:pt>
    <dgm:pt modelId="{7DA96116-1FC4-4031-A4DE-675C2402FEB4}" type="pres">
      <dgm:prSet presAssocID="{5F69CBBC-98CC-45AA-B0F9-3558929F29B9}" presName="hierRoot2" presStyleCnt="0">
        <dgm:presLayoutVars>
          <dgm:hierBranch val="init"/>
        </dgm:presLayoutVars>
      </dgm:prSet>
      <dgm:spPr/>
    </dgm:pt>
    <dgm:pt modelId="{A0184B51-6951-4B4D-A8E1-7318873D434C}" type="pres">
      <dgm:prSet presAssocID="{5F69CBBC-98CC-45AA-B0F9-3558929F29B9}" presName="rootComposite" presStyleCnt="0"/>
      <dgm:spPr/>
    </dgm:pt>
    <dgm:pt modelId="{01FFB24E-309D-4CF6-9301-E10CE77CC110}" type="pres">
      <dgm:prSet presAssocID="{5F69CBBC-98CC-45AA-B0F9-3558929F29B9}" presName="rootText" presStyleLbl="node2" presStyleIdx="10" presStyleCnt="13" custScaleY="1454677" custLinFactNeighborY="-7437">
        <dgm:presLayoutVars>
          <dgm:chPref val="3"/>
        </dgm:presLayoutVars>
      </dgm:prSet>
      <dgm:spPr/>
      <dgm:t>
        <a:bodyPr/>
        <a:lstStyle/>
        <a:p>
          <a:endParaRPr lang="zh-TW" altLang="en-US"/>
        </a:p>
      </dgm:t>
    </dgm:pt>
    <dgm:pt modelId="{B3001A05-5C28-4BA5-ABD9-F51743468B99}" type="pres">
      <dgm:prSet presAssocID="{5F69CBBC-98CC-45AA-B0F9-3558929F29B9}" presName="rootConnector" presStyleLbl="node2" presStyleIdx="10" presStyleCnt="13"/>
      <dgm:spPr/>
      <dgm:t>
        <a:bodyPr/>
        <a:lstStyle/>
        <a:p>
          <a:endParaRPr lang="zh-TW" altLang="en-US"/>
        </a:p>
      </dgm:t>
    </dgm:pt>
    <dgm:pt modelId="{B9248B13-17E5-4F5C-AA45-4942FDAE38A9}" type="pres">
      <dgm:prSet presAssocID="{5F69CBBC-98CC-45AA-B0F9-3558929F29B9}" presName="hierChild4" presStyleCnt="0"/>
      <dgm:spPr/>
    </dgm:pt>
    <dgm:pt modelId="{A4B49A49-9B1A-4E1B-9077-39CE00C63736}" type="pres">
      <dgm:prSet presAssocID="{5F69CBBC-98CC-45AA-B0F9-3558929F29B9}" presName="hierChild5" presStyleCnt="0"/>
      <dgm:spPr/>
    </dgm:pt>
    <dgm:pt modelId="{4F4CC607-DC61-47D0-9BFC-ADD50829D943}" type="pres">
      <dgm:prSet presAssocID="{0B239BFA-5E4D-4F2D-82E5-7CBA78800EE2}" presName="Name37" presStyleLbl="parChTrans1D2" presStyleIdx="11" presStyleCnt="13"/>
      <dgm:spPr/>
      <dgm:t>
        <a:bodyPr/>
        <a:lstStyle/>
        <a:p>
          <a:endParaRPr lang="zh-TW" altLang="en-US"/>
        </a:p>
      </dgm:t>
    </dgm:pt>
    <dgm:pt modelId="{BCC7A986-CFE0-4DB4-B9A3-C2BDF6E28C7E}" type="pres">
      <dgm:prSet presAssocID="{8F677125-C959-46BE-809C-80245097704A}" presName="hierRoot2" presStyleCnt="0">
        <dgm:presLayoutVars>
          <dgm:hierBranch val="init"/>
        </dgm:presLayoutVars>
      </dgm:prSet>
      <dgm:spPr/>
    </dgm:pt>
    <dgm:pt modelId="{7B90D397-FB20-45A4-91D2-2F72564100AC}" type="pres">
      <dgm:prSet presAssocID="{8F677125-C959-46BE-809C-80245097704A}" presName="rootComposite" presStyleCnt="0"/>
      <dgm:spPr/>
    </dgm:pt>
    <dgm:pt modelId="{74191617-7BDD-491E-A1CC-E59CD9D8335F}" type="pres">
      <dgm:prSet presAssocID="{8F677125-C959-46BE-809C-80245097704A}" presName="rootText" presStyleLbl="node2" presStyleIdx="11" presStyleCnt="13" custScaleY="1454677" custLinFactNeighborY="-7437">
        <dgm:presLayoutVars>
          <dgm:chPref val="3"/>
        </dgm:presLayoutVars>
      </dgm:prSet>
      <dgm:spPr/>
      <dgm:t>
        <a:bodyPr/>
        <a:lstStyle/>
        <a:p>
          <a:endParaRPr lang="zh-TW" altLang="en-US"/>
        </a:p>
      </dgm:t>
    </dgm:pt>
    <dgm:pt modelId="{ACB64ED2-04A9-4AB5-958A-F647CCE02303}" type="pres">
      <dgm:prSet presAssocID="{8F677125-C959-46BE-809C-80245097704A}" presName="rootConnector" presStyleLbl="node2" presStyleIdx="11" presStyleCnt="13"/>
      <dgm:spPr/>
      <dgm:t>
        <a:bodyPr/>
        <a:lstStyle/>
        <a:p>
          <a:endParaRPr lang="zh-TW" altLang="en-US"/>
        </a:p>
      </dgm:t>
    </dgm:pt>
    <dgm:pt modelId="{04D419FA-D4A9-4638-A0E6-8D1B3B87A6A6}" type="pres">
      <dgm:prSet presAssocID="{8F677125-C959-46BE-809C-80245097704A}" presName="hierChild4" presStyleCnt="0"/>
      <dgm:spPr/>
    </dgm:pt>
    <dgm:pt modelId="{B36F9ABC-71D9-4108-8522-A8C29181AA68}" type="pres">
      <dgm:prSet presAssocID="{8F677125-C959-46BE-809C-80245097704A}" presName="hierChild5" presStyleCnt="0"/>
      <dgm:spPr/>
    </dgm:pt>
    <dgm:pt modelId="{8169F9C8-EC57-4523-B0E0-612991F934F3}" type="pres">
      <dgm:prSet presAssocID="{FD1C011C-50D4-4329-B608-24D0C50DE688}" presName="Name37" presStyleLbl="parChTrans1D2" presStyleIdx="12" presStyleCnt="13"/>
      <dgm:spPr/>
      <dgm:t>
        <a:bodyPr/>
        <a:lstStyle/>
        <a:p>
          <a:endParaRPr lang="zh-TW" altLang="en-US"/>
        </a:p>
      </dgm:t>
    </dgm:pt>
    <dgm:pt modelId="{5B3B4450-1AAA-4AB4-B9EF-0ED726D91F4B}" type="pres">
      <dgm:prSet presAssocID="{DC0567FF-B670-4F16-ACF6-04C61A1850F7}" presName="hierRoot2" presStyleCnt="0">
        <dgm:presLayoutVars>
          <dgm:hierBranch val="init"/>
        </dgm:presLayoutVars>
      </dgm:prSet>
      <dgm:spPr/>
    </dgm:pt>
    <dgm:pt modelId="{684D536F-E910-4D94-A613-0BBC34CA47FB}" type="pres">
      <dgm:prSet presAssocID="{DC0567FF-B670-4F16-ACF6-04C61A1850F7}" presName="rootComposite" presStyleCnt="0"/>
      <dgm:spPr/>
    </dgm:pt>
    <dgm:pt modelId="{C0FD32D6-35D0-4CF2-98B7-BDDA29BDDDCC}" type="pres">
      <dgm:prSet presAssocID="{DC0567FF-B670-4F16-ACF6-04C61A1850F7}" presName="rootText" presStyleLbl="node2" presStyleIdx="12" presStyleCnt="13" custScaleY="1454301" custLinFactNeighborY="-10612">
        <dgm:presLayoutVars>
          <dgm:chPref val="3"/>
        </dgm:presLayoutVars>
      </dgm:prSet>
      <dgm:spPr/>
      <dgm:t>
        <a:bodyPr/>
        <a:lstStyle/>
        <a:p>
          <a:endParaRPr lang="zh-TW" altLang="en-US"/>
        </a:p>
      </dgm:t>
    </dgm:pt>
    <dgm:pt modelId="{29981482-6E7B-4FB4-BA23-9E63B7D55BD3}" type="pres">
      <dgm:prSet presAssocID="{DC0567FF-B670-4F16-ACF6-04C61A1850F7}" presName="rootConnector" presStyleLbl="node2" presStyleIdx="12" presStyleCnt="13"/>
      <dgm:spPr/>
      <dgm:t>
        <a:bodyPr/>
        <a:lstStyle/>
        <a:p>
          <a:endParaRPr lang="zh-TW" altLang="en-US"/>
        </a:p>
      </dgm:t>
    </dgm:pt>
    <dgm:pt modelId="{7329A761-D367-4204-88FC-437C6EB5CA3B}" type="pres">
      <dgm:prSet presAssocID="{DC0567FF-B670-4F16-ACF6-04C61A1850F7}" presName="hierChild4" presStyleCnt="0"/>
      <dgm:spPr/>
    </dgm:pt>
    <dgm:pt modelId="{1F2CDA2B-1584-45AB-ADF0-16DA672720B8}" type="pres">
      <dgm:prSet presAssocID="{DC0567FF-B670-4F16-ACF6-04C61A1850F7}" presName="hierChild5" presStyleCnt="0"/>
      <dgm:spPr/>
    </dgm:pt>
    <dgm:pt modelId="{89CDB7AB-E8C5-4A7E-B1C6-697D9143C581}" type="pres">
      <dgm:prSet presAssocID="{A29AA040-FB02-42E5-B779-865C73E73BFD}" presName="hierChild3" presStyleCnt="0"/>
      <dgm:spPr/>
    </dgm:pt>
  </dgm:ptLst>
  <dgm:cxnLst>
    <dgm:cxn modelId="{662975CE-EEE7-4ECC-9462-E5E90FAEAEFE}" type="presOf" srcId="{007A5D8C-DD47-46A1-807D-D04176E22593}" destId="{06E92F85-3B60-4E3F-B01D-2C657529AA0B}" srcOrd="1" destOrd="0" presId="urn:microsoft.com/office/officeart/2005/8/layout/orgChart1"/>
    <dgm:cxn modelId="{23696BF2-F0AD-421B-80F0-80614DB2A09A}" srcId="{A29AA040-FB02-42E5-B779-865C73E73BFD}" destId="{5F69CBBC-98CC-45AA-B0F9-3558929F29B9}" srcOrd="10" destOrd="0" parTransId="{6DD6484C-0897-41AA-B802-2A0CBFB3C068}" sibTransId="{D1B9B654-E36B-4996-B0DE-EFD66A9141F9}"/>
    <dgm:cxn modelId="{517E8225-E4CF-41C3-BE2A-7178AE0C207A}" srcId="{A29AA040-FB02-42E5-B779-865C73E73BFD}" destId="{4A68E201-4B96-4936-8DE5-5F020AA918F6}" srcOrd="0" destOrd="0" parTransId="{7759FD7B-70E0-42D3-8E96-1BB29E3E15EC}" sibTransId="{F33D8EC1-3914-41EB-956F-33204D8072B5}"/>
    <dgm:cxn modelId="{946AF2EF-11A1-4500-BD2D-97DABBD622A5}" type="presOf" srcId="{4A68E201-4B96-4936-8DE5-5F020AA918F6}" destId="{2FE92FCD-46F3-4222-9B8B-43B02831B87B}" srcOrd="0" destOrd="0" presId="urn:microsoft.com/office/officeart/2005/8/layout/orgChart1"/>
    <dgm:cxn modelId="{2F2D39A4-BD28-4670-AFFB-D526E1266B3D}" srcId="{A29AA040-FB02-42E5-B779-865C73E73BFD}" destId="{4FBB8FE9-91AB-4B14-85FD-BFCE21D91077}" srcOrd="5" destOrd="0" parTransId="{4943318A-38B5-4503-87A7-F9ED7C3DCB5D}" sibTransId="{1747B5DB-7159-47D9-BAA7-D454D88D67CE}"/>
    <dgm:cxn modelId="{517BF5BA-5AB1-4507-BF9D-E0CAD15DF658}" srcId="{A29AA040-FB02-42E5-B779-865C73E73BFD}" destId="{7DF9F179-0F84-4675-BA92-04234513EA24}" srcOrd="9" destOrd="0" parTransId="{858F95F8-8AB4-4359-9BFF-41F9804F46C6}" sibTransId="{79E508A5-F01F-4C71-B5DC-A93FFF3A8BF0}"/>
    <dgm:cxn modelId="{30D5EBBC-BB61-4221-9410-BFBF09C17A75}" type="presOf" srcId="{12F12887-68FD-48D7-A511-06A0BEEA1C85}" destId="{7BDAC86E-778B-46C3-B6B4-CB0A0EFDF2B6}" srcOrd="0" destOrd="0" presId="urn:microsoft.com/office/officeart/2005/8/layout/orgChart1"/>
    <dgm:cxn modelId="{F0A5F3B4-92E0-4AE6-BA10-3C2B3C2018E0}" type="presOf" srcId="{A29AA040-FB02-42E5-B779-865C73E73BFD}" destId="{FB20CD2C-927F-4BF8-954A-215D4EDBB30F}" srcOrd="1" destOrd="0" presId="urn:microsoft.com/office/officeart/2005/8/layout/orgChart1"/>
    <dgm:cxn modelId="{1F300004-5A8C-49A3-94BB-E6B2A712FF26}" type="presOf" srcId="{E2068C02-87F5-4D4A-BAFD-00EE6A27317D}" destId="{D31F2449-D007-48A2-9CC1-F0A0D993F952}" srcOrd="0" destOrd="0" presId="urn:microsoft.com/office/officeart/2005/8/layout/orgChart1"/>
    <dgm:cxn modelId="{73986559-494F-457C-BA94-D231D1BF058B}" type="presOf" srcId="{EE17865B-2886-4516-8BDD-D7D4CFFF2958}" destId="{5EEEEF29-5541-4E6A-A7C0-24C6674E775C}" srcOrd="0" destOrd="0" presId="urn:microsoft.com/office/officeart/2005/8/layout/orgChart1"/>
    <dgm:cxn modelId="{B10664F3-7077-4CA2-AE83-BD67433827E9}" type="presOf" srcId="{5F69CBBC-98CC-45AA-B0F9-3558929F29B9}" destId="{01FFB24E-309D-4CF6-9301-E10CE77CC110}" srcOrd="0" destOrd="0" presId="urn:microsoft.com/office/officeart/2005/8/layout/orgChart1"/>
    <dgm:cxn modelId="{77BDC78D-AE38-4605-9568-80570BDCB975}" type="presOf" srcId="{A6E9C2D3-1A2C-4894-994C-F1CC85236013}" destId="{71C705C8-A242-4ABC-879D-551E13A0DFCF}" srcOrd="0" destOrd="0" presId="urn:microsoft.com/office/officeart/2005/8/layout/orgChart1"/>
    <dgm:cxn modelId="{6B96734E-5A02-450E-8E6B-D93BD66DEAA3}" type="presOf" srcId="{A29AA040-FB02-42E5-B779-865C73E73BFD}" destId="{011820B6-DAE6-41D5-A38D-401DC541EBA1}" srcOrd="0" destOrd="0" presId="urn:microsoft.com/office/officeart/2005/8/layout/orgChart1"/>
    <dgm:cxn modelId="{9AEB4254-35F9-470A-826D-DE95FB0F8B88}" type="presOf" srcId="{8BE261E9-5980-4AA5-9B7C-73DEE410DB1A}" destId="{6F87EABE-D086-4A6E-B7FE-A6FA8DA64D25}" srcOrd="1" destOrd="0" presId="urn:microsoft.com/office/officeart/2005/8/layout/orgChart1"/>
    <dgm:cxn modelId="{91473E38-B880-4586-A040-ECE2E8544E64}" type="presOf" srcId="{4943318A-38B5-4503-87A7-F9ED7C3DCB5D}" destId="{D835DC3B-2A6A-4C7B-A364-DE19FDE2FB68}" srcOrd="0" destOrd="0" presId="urn:microsoft.com/office/officeart/2005/8/layout/orgChart1"/>
    <dgm:cxn modelId="{2492F2DB-54DE-43D2-8C33-45B55389DEB5}" type="presOf" srcId="{A6E9C2D3-1A2C-4894-994C-F1CC85236013}" destId="{B43C876E-AD27-480C-9076-B743E226800B}" srcOrd="1" destOrd="0" presId="urn:microsoft.com/office/officeart/2005/8/layout/orgChart1"/>
    <dgm:cxn modelId="{94B9C27E-28DA-42AD-A55E-32018A836F0D}" srcId="{A29AA040-FB02-42E5-B779-865C73E73BFD}" destId="{007A5D8C-DD47-46A1-807D-D04176E22593}" srcOrd="3" destOrd="0" parTransId="{8F2F6CAD-85CC-4B0D-BD86-D9301013268C}" sibTransId="{0CEF7A2D-FE81-473C-904F-478DC469C6E9}"/>
    <dgm:cxn modelId="{589FFCF8-F14E-4373-8B23-00296AFAF954}" type="presOf" srcId="{7759FD7B-70E0-42D3-8E96-1BB29E3E15EC}" destId="{210C6EE3-9E95-47C1-B7BB-E8E0E3A02A7E}" srcOrd="0" destOrd="0" presId="urn:microsoft.com/office/officeart/2005/8/layout/orgChart1"/>
    <dgm:cxn modelId="{93322A70-097E-4722-B4B6-9FB79B8039FC}" srcId="{A29AA040-FB02-42E5-B779-865C73E73BFD}" destId="{A296CD86-311C-43D8-A707-445973167E2C}" srcOrd="6" destOrd="0" parTransId="{598E7BBA-02C7-4D27-86FA-5379BA88B847}" sibTransId="{466EC047-9D4B-4D5E-A9ED-A9E6C67B05F1}"/>
    <dgm:cxn modelId="{02EA1290-97E6-40C6-B270-F44559845104}" type="presOf" srcId="{6DD6484C-0897-41AA-B802-2A0CBFB3C068}" destId="{9E306159-5C00-4B56-A6FE-DDFB7D66218E}" srcOrd="0" destOrd="0" presId="urn:microsoft.com/office/officeart/2005/8/layout/orgChart1"/>
    <dgm:cxn modelId="{27410456-EDFC-4503-9DC2-18F1EDBDE739}" type="presOf" srcId="{8F677125-C959-46BE-809C-80245097704A}" destId="{ACB64ED2-04A9-4AB5-958A-F647CCE02303}" srcOrd="1" destOrd="0" presId="urn:microsoft.com/office/officeart/2005/8/layout/orgChart1"/>
    <dgm:cxn modelId="{3A7FA5D2-4990-43EF-AB6B-025E0862C668}" type="presOf" srcId="{A14E3170-40B6-4187-A407-81B4F0D4B03A}" destId="{49118E50-0AAE-48B4-9141-3B5A06A937C3}" srcOrd="0" destOrd="0" presId="urn:microsoft.com/office/officeart/2005/8/layout/orgChart1"/>
    <dgm:cxn modelId="{7CDD0811-96D2-4570-A08F-337D5EE1F709}" srcId="{A29AA040-FB02-42E5-B779-865C73E73BFD}" destId="{8F677125-C959-46BE-809C-80245097704A}" srcOrd="11" destOrd="0" parTransId="{0B239BFA-5E4D-4F2D-82E5-7CBA78800EE2}" sibTransId="{F961644C-F916-41B1-A401-7C81F31CC0F3}"/>
    <dgm:cxn modelId="{1F74FF6D-3B5F-4222-BA4A-95B65E4B3FB4}" type="presOf" srcId="{FD1C011C-50D4-4329-B608-24D0C50DE688}" destId="{8169F9C8-EC57-4523-B0E0-612991F934F3}" srcOrd="0" destOrd="0" presId="urn:microsoft.com/office/officeart/2005/8/layout/orgChart1"/>
    <dgm:cxn modelId="{B14FC730-DBC5-4D98-B6C4-F099A0AEDAF8}" type="presOf" srcId="{8BE261E9-5980-4AA5-9B7C-73DEE410DB1A}" destId="{9A4E0E03-795B-4826-BAA0-2818D6170C5F}" srcOrd="0" destOrd="0" presId="urn:microsoft.com/office/officeart/2005/8/layout/orgChart1"/>
    <dgm:cxn modelId="{35178B6C-99D5-422C-B90E-179E823ABD45}" type="presOf" srcId="{D2611D55-B4E3-48E3-8CAF-2C10159645DC}" destId="{A7C853A9-4424-4613-AD35-FB30E11F33C7}" srcOrd="0" destOrd="0" presId="urn:microsoft.com/office/officeart/2005/8/layout/orgChart1"/>
    <dgm:cxn modelId="{2808A6A2-5B4D-45F4-9A67-89F4250F7D27}" type="presOf" srcId="{858F95F8-8AB4-4359-9BFF-41F9804F46C6}" destId="{C8B10EBE-32D9-4EB4-AA89-F7DB0ACD6202}" srcOrd="0" destOrd="0" presId="urn:microsoft.com/office/officeart/2005/8/layout/orgChart1"/>
    <dgm:cxn modelId="{4C932C72-5E47-4685-9012-FF7308DAC164}" type="presOf" srcId="{1950CB8D-1740-48E8-9171-87B5592D7D79}" destId="{96FE9EEB-5D70-4659-9D1A-CA085522C2E2}" srcOrd="0" destOrd="0" presId="urn:microsoft.com/office/officeart/2005/8/layout/orgChart1"/>
    <dgm:cxn modelId="{5B8FC7B9-53CD-4C92-A2E8-570EC0436920}" type="presOf" srcId="{63DA7D79-8C12-40DF-9DEB-D09F45747DE3}" destId="{F1206D96-AF06-4313-8837-B25F50F071FE}" srcOrd="0" destOrd="0" presId="urn:microsoft.com/office/officeart/2005/8/layout/orgChart1"/>
    <dgm:cxn modelId="{CD19B7F7-AA8B-47B9-8C72-477897BE6162}" srcId="{A29AA040-FB02-42E5-B779-865C73E73BFD}" destId="{A6E9C2D3-1A2C-4894-994C-F1CC85236013}" srcOrd="8" destOrd="0" parTransId="{5759F188-CA6A-4BD2-A487-2DAD87B851DA}" sibTransId="{CB270578-D37A-4AEB-AE6B-E92696AC88C2}"/>
    <dgm:cxn modelId="{37297907-879A-4C39-9911-4DE5E0BC951E}" type="presOf" srcId="{A296CD86-311C-43D8-A707-445973167E2C}" destId="{0FC294C0-5AA0-477B-8702-8CDF40BC369F}" srcOrd="1" destOrd="0" presId="urn:microsoft.com/office/officeart/2005/8/layout/orgChart1"/>
    <dgm:cxn modelId="{1010FE5C-99C7-458E-8D20-262C46A6D6D6}" srcId="{A29AA040-FB02-42E5-B779-865C73E73BFD}" destId="{1950CB8D-1740-48E8-9171-87B5592D7D79}" srcOrd="7" destOrd="0" parTransId="{6BED2920-7BEB-4B9D-8DB2-452BCECB4EB1}" sibTransId="{F71BF5CC-3386-4878-9706-009C850D8CC7}"/>
    <dgm:cxn modelId="{F0000D11-ED44-4D5B-8C14-C8C65C5DED1B}" type="presOf" srcId="{4FBB8FE9-91AB-4B14-85FD-BFCE21D91077}" destId="{AF3AA209-EEC8-47FF-ACAA-2B3788A0C135}" srcOrd="0" destOrd="0" presId="urn:microsoft.com/office/officeart/2005/8/layout/orgChart1"/>
    <dgm:cxn modelId="{6DA8AA62-5641-4641-8D0A-CA5D0731831A}" type="presOf" srcId="{5759F188-CA6A-4BD2-A487-2DAD87B851DA}" destId="{9C6A58D8-A140-4785-926A-94C0D63A720F}" srcOrd="0" destOrd="0" presId="urn:microsoft.com/office/officeart/2005/8/layout/orgChart1"/>
    <dgm:cxn modelId="{7C0DD14D-83BE-4FBE-B8CC-A6FE55E25F15}" type="presOf" srcId="{DC0567FF-B670-4F16-ACF6-04C61A1850F7}" destId="{29981482-6E7B-4FB4-BA23-9E63B7D55BD3}" srcOrd="1" destOrd="0" presId="urn:microsoft.com/office/officeart/2005/8/layout/orgChart1"/>
    <dgm:cxn modelId="{9D589DAB-EFDD-4193-9A2A-718ACF0E74BF}" type="presOf" srcId="{7DF9F179-0F84-4675-BA92-04234513EA24}" destId="{5AE4D7C1-DA96-40AF-8B80-985E31408212}" srcOrd="1" destOrd="0" presId="urn:microsoft.com/office/officeart/2005/8/layout/orgChart1"/>
    <dgm:cxn modelId="{C3D58C18-E408-47A5-A2D6-61BB031A55E6}" type="presOf" srcId="{007A5D8C-DD47-46A1-807D-D04176E22593}" destId="{3B70201D-EF7B-47E3-B8C8-6A2436709CD1}" srcOrd="0" destOrd="0" presId="urn:microsoft.com/office/officeart/2005/8/layout/orgChart1"/>
    <dgm:cxn modelId="{1A45F65E-22BD-40A7-A9B9-4D95795C714B}" type="presOf" srcId="{5F69CBBC-98CC-45AA-B0F9-3558929F29B9}" destId="{B3001A05-5C28-4BA5-ABD9-F51743468B99}" srcOrd="1" destOrd="0" presId="urn:microsoft.com/office/officeart/2005/8/layout/orgChart1"/>
    <dgm:cxn modelId="{7B2093DC-80B3-480D-8D9D-E0613C8146DD}" srcId="{A29AA040-FB02-42E5-B779-865C73E73BFD}" destId="{8BE261E9-5980-4AA5-9B7C-73DEE410DB1A}" srcOrd="4" destOrd="0" parTransId="{EE17865B-2886-4516-8BDD-D7D4CFFF2958}" sibTransId="{B221A613-DE06-4A3B-AE07-80C351F9189C}"/>
    <dgm:cxn modelId="{4CE25CD0-2325-4A5F-88C0-2A402DDD8663}" type="presOf" srcId="{6BED2920-7BEB-4B9D-8DB2-452BCECB4EB1}" destId="{DF3A18D6-7CA3-489C-83BA-DBE3B463035A}" srcOrd="0" destOrd="0" presId="urn:microsoft.com/office/officeart/2005/8/layout/orgChart1"/>
    <dgm:cxn modelId="{32149E1A-9F85-4204-B3D1-FDF3689011F7}" srcId="{A29AA040-FB02-42E5-B779-865C73E73BFD}" destId="{DC0567FF-B670-4F16-ACF6-04C61A1850F7}" srcOrd="12" destOrd="0" parTransId="{FD1C011C-50D4-4329-B608-24D0C50DE688}" sibTransId="{36239914-B0F8-4F22-84B6-2AD725571E54}"/>
    <dgm:cxn modelId="{010F25CF-70FF-4569-8523-52AEC272F6FE}" type="presOf" srcId="{12F12887-68FD-48D7-A511-06A0BEEA1C85}" destId="{28969FFF-CC6B-421C-A65B-802E7849B5B6}" srcOrd="1" destOrd="0" presId="urn:microsoft.com/office/officeart/2005/8/layout/orgChart1"/>
    <dgm:cxn modelId="{8B7DF78F-F4AC-4D58-989F-0D7BEF35BD81}" type="presOf" srcId="{8F2F6CAD-85CC-4B0D-BD86-D9301013268C}" destId="{EB3CD6F4-C5F4-4665-BDEC-377C163597AB}" srcOrd="0" destOrd="0" presId="urn:microsoft.com/office/officeart/2005/8/layout/orgChart1"/>
    <dgm:cxn modelId="{8AC32C02-9117-42C4-9107-343F5DB92E06}" type="presOf" srcId="{7DF9F179-0F84-4675-BA92-04234513EA24}" destId="{AF052A1F-0E46-48AA-83BC-9D54CF67890B}" srcOrd="0" destOrd="0" presId="urn:microsoft.com/office/officeart/2005/8/layout/orgChart1"/>
    <dgm:cxn modelId="{B315C3FD-BD50-4E5A-8689-6C73FC8D8F0B}" type="presOf" srcId="{A296CD86-311C-43D8-A707-445973167E2C}" destId="{F2AA15F2-957C-4F34-A88B-ADAA7F26A414}" srcOrd="0" destOrd="0" presId="urn:microsoft.com/office/officeart/2005/8/layout/orgChart1"/>
    <dgm:cxn modelId="{8D2404D2-B532-4209-AC41-2F61CEA562B0}" type="presOf" srcId="{DC0567FF-B670-4F16-ACF6-04C61A1850F7}" destId="{C0FD32D6-35D0-4CF2-98B7-BDDA29BDDDCC}" srcOrd="0" destOrd="0" presId="urn:microsoft.com/office/officeart/2005/8/layout/orgChart1"/>
    <dgm:cxn modelId="{418E3143-9E0D-4F7B-8B06-7819CBFFCDF0}" type="presOf" srcId="{4FBB8FE9-91AB-4B14-85FD-BFCE21D91077}" destId="{CB157B41-9D06-4666-8F66-EF3753BDAFC8}" srcOrd="1" destOrd="0" presId="urn:microsoft.com/office/officeart/2005/8/layout/orgChart1"/>
    <dgm:cxn modelId="{13798800-632E-41A0-A3C0-FDF69A35B69A}" srcId="{D2611D55-B4E3-48E3-8CAF-2C10159645DC}" destId="{A29AA040-FB02-42E5-B779-865C73E73BFD}" srcOrd="0" destOrd="0" parTransId="{7CFC40C9-A3E8-4BCB-939E-5CF5ED202F4B}" sibTransId="{A23D3EC2-6EFF-4F92-9A2C-40B993A607A6}"/>
    <dgm:cxn modelId="{74BB352C-8ABA-4A86-A947-97F6CEF2FB24}" type="presOf" srcId="{8F677125-C959-46BE-809C-80245097704A}" destId="{74191617-7BDD-491E-A1CC-E59CD9D8335F}" srcOrd="0" destOrd="0" presId="urn:microsoft.com/office/officeart/2005/8/layout/orgChart1"/>
    <dgm:cxn modelId="{BF2E2F30-F784-46D3-8057-453829FF0EBF}" type="presOf" srcId="{1950CB8D-1740-48E8-9171-87B5592D7D79}" destId="{8C83BD88-F1F3-4D4E-B755-4DABD0C254D6}" srcOrd="1" destOrd="0" presId="urn:microsoft.com/office/officeart/2005/8/layout/orgChart1"/>
    <dgm:cxn modelId="{C45169D5-1E27-47EF-A05F-A02905C2AD45}" type="presOf" srcId="{598E7BBA-02C7-4D27-86FA-5379BA88B847}" destId="{6BF18369-E72C-4B44-93C9-3C64B6AA9DE0}" srcOrd="0" destOrd="0" presId="urn:microsoft.com/office/officeart/2005/8/layout/orgChart1"/>
    <dgm:cxn modelId="{3DD07D57-C0F4-4A0C-A0F6-FCFAEE942846}" type="presOf" srcId="{0B239BFA-5E4D-4F2D-82E5-7CBA78800EE2}" destId="{4F4CC607-DC61-47D0-9BFC-ADD50829D943}" srcOrd="0" destOrd="0" presId="urn:microsoft.com/office/officeart/2005/8/layout/orgChart1"/>
    <dgm:cxn modelId="{245DBF08-7906-421D-BF35-BCCA962E276A}" type="presOf" srcId="{63DA7D79-8C12-40DF-9DEB-D09F45747DE3}" destId="{2E8859D9-6F2D-44E9-A17F-56E025E4C08C}" srcOrd="1" destOrd="0" presId="urn:microsoft.com/office/officeart/2005/8/layout/orgChart1"/>
    <dgm:cxn modelId="{5B5F9896-7F48-4202-AFDD-7FB7DF4B73D9}" srcId="{A29AA040-FB02-42E5-B779-865C73E73BFD}" destId="{63DA7D79-8C12-40DF-9DEB-D09F45747DE3}" srcOrd="1" destOrd="0" parTransId="{E2068C02-87F5-4D4A-BAFD-00EE6A27317D}" sibTransId="{CD6C99CD-2BD4-4F8C-8AAE-DE2C3A2B0775}"/>
    <dgm:cxn modelId="{33B87EE3-DA95-4F2D-BED7-B236560D6BFB}" type="presOf" srcId="{4A68E201-4B96-4936-8DE5-5F020AA918F6}" destId="{B70E2578-B49F-43AA-8EB7-EB7E8BBDB5CB}" srcOrd="1" destOrd="0" presId="urn:microsoft.com/office/officeart/2005/8/layout/orgChart1"/>
    <dgm:cxn modelId="{AD93983A-4351-406D-A813-E79BE86E6EA5}" srcId="{A29AA040-FB02-42E5-B779-865C73E73BFD}" destId="{12F12887-68FD-48D7-A511-06A0BEEA1C85}" srcOrd="2" destOrd="0" parTransId="{A14E3170-40B6-4187-A407-81B4F0D4B03A}" sibTransId="{6BCA85FC-C4FA-4DC6-BD27-CE4A5F78EC25}"/>
    <dgm:cxn modelId="{94CDC602-E759-441D-B69B-D72211E8FD92}" type="presParOf" srcId="{A7C853A9-4424-4613-AD35-FB30E11F33C7}" destId="{7E1FA416-3D52-4760-A283-C2F31887F28D}" srcOrd="0" destOrd="0" presId="urn:microsoft.com/office/officeart/2005/8/layout/orgChart1"/>
    <dgm:cxn modelId="{EA30AD99-4205-41E7-B470-77BEC56FF709}" type="presParOf" srcId="{7E1FA416-3D52-4760-A283-C2F31887F28D}" destId="{7373A773-A1B9-499C-89B2-D0839DCDA29C}" srcOrd="0" destOrd="0" presId="urn:microsoft.com/office/officeart/2005/8/layout/orgChart1"/>
    <dgm:cxn modelId="{4FE7F2F2-3272-41E6-91BD-57055150574D}" type="presParOf" srcId="{7373A773-A1B9-499C-89B2-D0839DCDA29C}" destId="{011820B6-DAE6-41D5-A38D-401DC541EBA1}" srcOrd="0" destOrd="0" presId="urn:microsoft.com/office/officeart/2005/8/layout/orgChart1"/>
    <dgm:cxn modelId="{92BF409E-6B57-4EA4-88C8-E3FC280CB417}" type="presParOf" srcId="{7373A773-A1B9-499C-89B2-D0839DCDA29C}" destId="{FB20CD2C-927F-4BF8-954A-215D4EDBB30F}" srcOrd="1" destOrd="0" presId="urn:microsoft.com/office/officeart/2005/8/layout/orgChart1"/>
    <dgm:cxn modelId="{A4B79D3B-EAFB-46C3-88F4-64AA65818D6E}" type="presParOf" srcId="{7E1FA416-3D52-4760-A283-C2F31887F28D}" destId="{93C36923-3463-4001-8837-0A7DF811D38C}" srcOrd="1" destOrd="0" presId="urn:microsoft.com/office/officeart/2005/8/layout/orgChart1"/>
    <dgm:cxn modelId="{18BF678D-5272-4682-A7DF-543820ACF9F8}" type="presParOf" srcId="{93C36923-3463-4001-8837-0A7DF811D38C}" destId="{210C6EE3-9E95-47C1-B7BB-E8E0E3A02A7E}" srcOrd="0" destOrd="0" presId="urn:microsoft.com/office/officeart/2005/8/layout/orgChart1"/>
    <dgm:cxn modelId="{7EC07E22-635B-401D-9306-7C49A967D3C2}" type="presParOf" srcId="{93C36923-3463-4001-8837-0A7DF811D38C}" destId="{6A0652CE-8871-4535-B15D-9EA1C0EEC29B}" srcOrd="1" destOrd="0" presId="urn:microsoft.com/office/officeart/2005/8/layout/orgChart1"/>
    <dgm:cxn modelId="{B34FE3BE-2E9F-451E-A61D-6936C6C2C432}" type="presParOf" srcId="{6A0652CE-8871-4535-B15D-9EA1C0EEC29B}" destId="{F03F0CE9-9AF8-48F7-B708-455118C92363}" srcOrd="0" destOrd="0" presId="urn:microsoft.com/office/officeart/2005/8/layout/orgChart1"/>
    <dgm:cxn modelId="{80F1F72A-D607-4414-96D0-545717AD21D0}" type="presParOf" srcId="{F03F0CE9-9AF8-48F7-B708-455118C92363}" destId="{2FE92FCD-46F3-4222-9B8B-43B02831B87B}" srcOrd="0" destOrd="0" presId="urn:microsoft.com/office/officeart/2005/8/layout/orgChart1"/>
    <dgm:cxn modelId="{427837FC-631D-4A74-9445-4FC7EC7979E2}" type="presParOf" srcId="{F03F0CE9-9AF8-48F7-B708-455118C92363}" destId="{B70E2578-B49F-43AA-8EB7-EB7E8BBDB5CB}" srcOrd="1" destOrd="0" presId="urn:microsoft.com/office/officeart/2005/8/layout/orgChart1"/>
    <dgm:cxn modelId="{1D9BDDA6-1B54-427F-A093-ACCD14D98090}" type="presParOf" srcId="{6A0652CE-8871-4535-B15D-9EA1C0EEC29B}" destId="{088C0D89-16DF-44EB-9E8C-F755BF6AB6EA}" srcOrd="1" destOrd="0" presId="urn:microsoft.com/office/officeart/2005/8/layout/orgChart1"/>
    <dgm:cxn modelId="{81999694-08CB-4DA2-89BC-754BD0A3EF23}" type="presParOf" srcId="{6A0652CE-8871-4535-B15D-9EA1C0EEC29B}" destId="{366B6FBD-8DAB-4D42-A4F4-580E5C0E9EF3}" srcOrd="2" destOrd="0" presId="urn:microsoft.com/office/officeart/2005/8/layout/orgChart1"/>
    <dgm:cxn modelId="{8D2B0C24-9381-4E16-8C2F-C0C2DFD4A1E7}" type="presParOf" srcId="{93C36923-3463-4001-8837-0A7DF811D38C}" destId="{D31F2449-D007-48A2-9CC1-F0A0D993F952}" srcOrd="2" destOrd="0" presId="urn:microsoft.com/office/officeart/2005/8/layout/orgChart1"/>
    <dgm:cxn modelId="{69541DC6-A0EF-489C-90D7-ECB112D1E4F0}" type="presParOf" srcId="{93C36923-3463-4001-8837-0A7DF811D38C}" destId="{73F083F9-C319-4FBC-9956-8940057CF15F}" srcOrd="3" destOrd="0" presId="urn:microsoft.com/office/officeart/2005/8/layout/orgChart1"/>
    <dgm:cxn modelId="{6AD4D0AC-9B34-4386-9F1F-F3C2EF84EC77}" type="presParOf" srcId="{73F083F9-C319-4FBC-9956-8940057CF15F}" destId="{2468012A-5CF1-40AC-9E7B-24FF9203D95E}" srcOrd="0" destOrd="0" presId="urn:microsoft.com/office/officeart/2005/8/layout/orgChart1"/>
    <dgm:cxn modelId="{8BE055EF-648B-42C8-86CC-56DEB44D9C96}" type="presParOf" srcId="{2468012A-5CF1-40AC-9E7B-24FF9203D95E}" destId="{F1206D96-AF06-4313-8837-B25F50F071FE}" srcOrd="0" destOrd="0" presId="urn:microsoft.com/office/officeart/2005/8/layout/orgChart1"/>
    <dgm:cxn modelId="{2EEADA22-8F89-4BBF-93E1-2CEFC4DDD8B3}" type="presParOf" srcId="{2468012A-5CF1-40AC-9E7B-24FF9203D95E}" destId="{2E8859D9-6F2D-44E9-A17F-56E025E4C08C}" srcOrd="1" destOrd="0" presId="urn:microsoft.com/office/officeart/2005/8/layout/orgChart1"/>
    <dgm:cxn modelId="{D81DDD9C-2255-4EFE-8AC2-8BFE708496EE}" type="presParOf" srcId="{73F083F9-C319-4FBC-9956-8940057CF15F}" destId="{88994C79-76AD-4C88-AFEF-6774D87D54F3}" srcOrd="1" destOrd="0" presId="urn:microsoft.com/office/officeart/2005/8/layout/orgChart1"/>
    <dgm:cxn modelId="{7ADF202F-AB7B-47EA-809F-ECCD90D1A59F}" type="presParOf" srcId="{73F083F9-C319-4FBC-9956-8940057CF15F}" destId="{C45E3ED2-C5A7-480F-BDEE-13D01670711A}" srcOrd="2" destOrd="0" presId="urn:microsoft.com/office/officeart/2005/8/layout/orgChart1"/>
    <dgm:cxn modelId="{A15A4838-A5EA-4089-9499-1F1435E56A1A}" type="presParOf" srcId="{93C36923-3463-4001-8837-0A7DF811D38C}" destId="{49118E50-0AAE-48B4-9141-3B5A06A937C3}" srcOrd="4" destOrd="0" presId="urn:microsoft.com/office/officeart/2005/8/layout/orgChart1"/>
    <dgm:cxn modelId="{3F0B3588-8B2B-4058-B5A3-FDA44619736C}" type="presParOf" srcId="{93C36923-3463-4001-8837-0A7DF811D38C}" destId="{3292F154-33A9-4390-ADA0-3D697A6663CF}" srcOrd="5" destOrd="0" presId="urn:microsoft.com/office/officeart/2005/8/layout/orgChart1"/>
    <dgm:cxn modelId="{9191AAC0-B408-47C3-9DBD-7AF46F3CB2F5}" type="presParOf" srcId="{3292F154-33A9-4390-ADA0-3D697A6663CF}" destId="{B6173FD3-99F9-410B-9CCD-AE8E529FDBC0}" srcOrd="0" destOrd="0" presId="urn:microsoft.com/office/officeart/2005/8/layout/orgChart1"/>
    <dgm:cxn modelId="{DD50450B-665B-46E0-8D20-154693F0C5A4}" type="presParOf" srcId="{B6173FD3-99F9-410B-9CCD-AE8E529FDBC0}" destId="{7BDAC86E-778B-46C3-B6B4-CB0A0EFDF2B6}" srcOrd="0" destOrd="0" presId="urn:microsoft.com/office/officeart/2005/8/layout/orgChart1"/>
    <dgm:cxn modelId="{A2D2B1A6-CE0E-45EC-9224-422222C129D0}" type="presParOf" srcId="{B6173FD3-99F9-410B-9CCD-AE8E529FDBC0}" destId="{28969FFF-CC6B-421C-A65B-802E7849B5B6}" srcOrd="1" destOrd="0" presId="urn:microsoft.com/office/officeart/2005/8/layout/orgChart1"/>
    <dgm:cxn modelId="{1ECF14F6-C85E-4722-83D2-608BEC10AC0C}" type="presParOf" srcId="{3292F154-33A9-4390-ADA0-3D697A6663CF}" destId="{F7086295-54CF-46F4-B7DD-61689A4D385F}" srcOrd="1" destOrd="0" presId="urn:microsoft.com/office/officeart/2005/8/layout/orgChart1"/>
    <dgm:cxn modelId="{706C2DF2-9E22-4CEC-93BE-BDCEF2275671}" type="presParOf" srcId="{3292F154-33A9-4390-ADA0-3D697A6663CF}" destId="{BE388DF8-05DC-4A77-A3FF-7C68658EAC0B}" srcOrd="2" destOrd="0" presId="urn:microsoft.com/office/officeart/2005/8/layout/orgChart1"/>
    <dgm:cxn modelId="{32228884-C91E-4C04-940E-AAFC59182F81}" type="presParOf" srcId="{93C36923-3463-4001-8837-0A7DF811D38C}" destId="{EB3CD6F4-C5F4-4665-BDEC-377C163597AB}" srcOrd="6" destOrd="0" presId="urn:microsoft.com/office/officeart/2005/8/layout/orgChart1"/>
    <dgm:cxn modelId="{C38681F6-9CD3-491A-B5A3-D75C4ECDAD66}" type="presParOf" srcId="{93C36923-3463-4001-8837-0A7DF811D38C}" destId="{1AB39D13-E3AB-4D59-A8E1-F7E2E28BF2F2}" srcOrd="7" destOrd="0" presId="urn:microsoft.com/office/officeart/2005/8/layout/orgChart1"/>
    <dgm:cxn modelId="{2A05DC46-BF4B-4750-9C2F-4A1ACA2CF85B}" type="presParOf" srcId="{1AB39D13-E3AB-4D59-A8E1-F7E2E28BF2F2}" destId="{8E46681E-315E-4727-BED2-BF8F8D33498C}" srcOrd="0" destOrd="0" presId="urn:microsoft.com/office/officeart/2005/8/layout/orgChart1"/>
    <dgm:cxn modelId="{C89C79E0-2537-41A0-8DF4-102BD0D79431}" type="presParOf" srcId="{8E46681E-315E-4727-BED2-BF8F8D33498C}" destId="{3B70201D-EF7B-47E3-B8C8-6A2436709CD1}" srcOrd="0" destOrd="0" presId="urn:microsoft.com/office/officeart/2005/8/layout/orgChart1"/>
    <dgm:cxn modelId="{AA0F929C-CF09-42D8-8CA9-4167A5967521}" type="presParOf" srcId="{8E46681E-315E-4727-BED2-BF8F8D33498C}" destId="{06E92F85-3B60-4E3F-B01D-2C657529AA0B}" srcOrd="1" destOrd="0" presId="urn:microsoft.com/office/officeart/2005/8/layout/orgChart1"/>
    <dgm:cxn modelId="{A3FAC90A-2EA3-4FD4-BA11-A22DA818DDB4}" type="presParOf" srcId="{1AB39D13-E3AB-4D59-A8E1-F7E2E28BF2F2}" destId="{01ADE678-3885-4500-A508-5A669A6481DF}" srcOrd="1" destOrd="0" presId="urn:microsoft.com/office/officeart/2005/8/layout/orgChart1"/>
    <dgm:cxn modelId="{D033C76E-95A3-4BCF-8E4F-7BD63FC2567C}" type="presParOf" srcId="{1AB39D13-E3AB-4D59-A8E1-F7E2E28BF2F2}" destId="{0D8E99CA-029A-40A4-B30D-6AB2E93C6F8E}" srcOrd="2" destOrd="0" presId="urn:microsoft.com/office/officeart/2005/8/layout/orgChart1"/>
    <dgm:cxn modelId="{F09E1F02-63EE-4035-BB05-3E6EEDE3C3AD}" type="presParOf" srcId="{93C36923-3463-4001-8837-0A7DF811D38C}" destId="{5EEEEF29-5541-4E6A-A7C0-24C6674E775C}" srcOrd="8" destOrd="0" presId="urn:microsoft.com/office/officeart/2005/8/layout/orgChart1"/>
    <dgm:cxn modelId="{F8694714-7129-474F-99FB-D64D35FC2CD2}" type="presParOf" srcId="{93C36923-3463-4001-8837-0A7DF811D38C}" destId="{F7686C78-0669-4671-8145-46914FCCB657}" srcOrd="9" destOrd="0" presId="urn:microsoft.com/office/officeart/2005/8/layout/orgChart1"/>
    <dgm:cxn modelId="{4AA666C3-A423-4AF6-8E7E-DF4E0BFABB73}" type="presParOf" srcId="{F7686C78-0669-4671-8145-46914FCCB657}" destId="{90E1D5A8-C7D2-48ED-810E-87307F851CDF}" srcOrd="0" destOrd="0" presId="urn:microsoft.com/office/officeart/2005/8/layout/orgChart1"/>
    <dgm:cxn modelId="{311FA98C-0DE0-4A9D-96B5-56818F36084C}" type="presParOf" srcId="{90E1D5A8-C7D2-48ED-810E-87307F851CDF}" destId="{9A4E0E03-795B-4826-BAA0-2818D6170C5F}" srcOrd="0" destOrd="0" presId="urn:microsoft.com/office/officeart/2005/8/layout/orgChart1"/>
    <dgm:cxn modelId="{B4CC3FE4-C062-4499-B99D-D615AE49D04E}" type="presParOf" srcId="{90E1D5A8-C7D2-48ED-810E-87307F851CDF}" destId="{6F87EABE-D086-4A6E-B7FE-A6FA8DA64D25}" srcOrd="1" destOrd="0" presId="urn:microsoft.com/office/officeart/2005/8/layout/orgChart1"/>
    <dgm:cxn modelId="{4C2CF72E-574F-441E-B21D-A4E49C0B98A8}" type="presParOf" srcId="{F7686C78-0669-4671-8145-46914FCCB657}" destId="{27E42B98-F0FC-46CD-8943-C45D2EC279C8}" srcOrd="1" destOrd="0" presId="urn:microsoft.com/office/officeart/2005/8/layout/orgChart1"/>
    <dgm:cxn modelId="{40084BFB-0F93-45E5-A40A-23B50DC57957}" type="presParOf" srcId="{F7686C78-0669-4671-8145-46914FCCB657}" destId="{42EAB643-B1B6-40A0-94EB-40A24DEB8F97}" srcOrd="2" destOrd="0" presId="urn:microsoft.com/office/officeart/2005/8/layout/orgChart1"/>
    <dgm:cxn modelId="{CBCF3A43-3653-473F-872D-A50201C32325}" type="presParOf" srcId="{93C36923-3463-4001-8837-0A7DF811D38C}" destId="{D835DC3B-2A6A-4C7B-A364-DE19FDE2FB68}" srcOrd="10" destOrd="0" presId="urn:microsoft.com/office/officeart/2005/8/layout/orgChart1"/>
    <dgm:cxn modelId="{37012A6B-B3AB-460C-96E2-FF67A630831C}" type="presParOf" srcId="{93C36923-3463-4001-8837-0A7DF811D38C}" destId="{F2547570-9690-4981-BD61-1F18B6BA7AF5}" srcOrd="11" destOrd="0" presId="urn:microsoft.com/office/officeart/2005/8/layout/orgChart1"/>
    <dgm:cxn modelId="{F2C42BCF-E4C4-4D4F-9174-1862CAFAE9CA}" type="presParOf" srcId="{F2547570-9690-4981-BD61-1F18B6BA7AF5}" destId="{6C94900D-0188-46AC-BA92-99498D544DFC}" srcOrd="0" destOrd="0" presId="urn:microsoft.com/office/officeart/2005/8/layout/orgChart1"/>
    <dgm:cxn modelId="{8455EACD-C8ED-4E0E-A7AE-CD23F664AB3F}" type="presParOf" srcId="{6C94900D-0188-46AC-BA92-99498D544DFC}" destId="{AF3AA209-EEC8-47FF-ACAA-2B3788A0C135}" srcOrd="0" destOrd="0" presId="urn:microsoft.com/office/officeart/2005/8/layout/orgChart1"/>
    <dgm:cxn modelId="{CCB290B3-53A5-41D7-B262-16536DA76AA5}" type="presParOf" srcId="{6C94900D-0188-46AC-BA92-99498D544DFC}" destId="{CB157B41-9D06-4666-8F66-EF3753BDAFC8}" srcOrd="1" destOrd="0" presId="urn:microsoft.com/office/officeart/2005/8/layout/orgChart1"/>
    <dgm:cxn modelId="{32BAD8C5-DDCB-436F-97A4-BDCB7A61544F}" type="presParOf" srcId="{F2547570-9690-4981-BD61-1F18B6BA7AF5}" destId="{11BDE1B8-0DFB-4940-82EC-A617A694F3CF}" srcOrd="1" destOrd="0" presId="urn:microsoft.com/office/officeart/2005/8/layout/orgChart1"/>
    <dgm:cxn modelId="{AF2CF5C1-1A86-4262-B638-5D8FE39A6123}" type="presParOf" srcId="{F2547570-9690-4981-BD61-1F18B6BA7AF5}" destId="{03A600A1-E0A4-4A24-9F02-89B11BE268CE}" srcOrd="2" destOrd="0" presId="urn:microsoft.com/office/officeart/2005/8/layout/orgChart1"/>
    <dgm:cxn modelId="{0A6DB130-6125-4387-86D8-29CB391D3E18}" type="presParOf" srcId="{93C36923-3463-4001-8837-0A7DF811D38C}" destId="{6BF18369-E72C-4B44-93C9-3C64B6AA9DE0}" srcOrd="12" destOrd="0" presId="urn:microsoft.com/office/officeart/2005/8/layout/orgChart1"/>
    <dgm:cxn modelId="{E297D1E0-DAC5-49D4-B523-37ED078659AC}" type="presParOf" srcId="{93C36923-3463-4001-8837-0A7DF811D38C}" destId="{CDE1D5CF-D458-474B-942A-3CF2715ECB0A}" srcOrd="13" destOrd="0" presId="urn:microsoft.com/office/officeart/2005/8/layout/orgChart1"/>
    <dgm:cxn modelId="{899016E3-95A6-45A9-91FD-F0C555AE2D7D}" type="presParOf" srcId="{CDE1D5CF-D458-474B-942A-3CF2715ECB0A}" destId="{2A4872A6-3E9D-4E65-BA6D-596D49AB32AF}" srcOrd="0" destOrd="0" presId="urn:microsoft.com/office/officeart/2005/8/layout/orgChart1"/>
    <dgm:cxn modelId="{66976718-645D-4EB5-84F3-EA38EEC827F9}" type="presParOf" srcId="{2A4872A6-3E9D-4E65-BA6D-596D49AB32AF}" destId="{F2AA15F2-957C-4F34-A88B-ADAA7F26A414}" srcOrd="0" destOrd="0" presId="urn:microsoft.com/office/officeart/2005/8/layout/orgChart1"/>
    <dgm:cxn modelId="{EE53F7E5-3FC6-438F-9591-A21EF90CA195}" type="presParOf" srcId="{2A4872A6-3E9D-4E65-BA6D-596D49AB32AF}" destId="{0FC294C0-5AA0-477B-8702-8CDF40BC369F}" srcOrd="1" destOrd="0" presId="urn:microsoft.com/office/officeart/2005/8/layout/orgChart1"/>
    <dgm:cxn modelId="{B9BF344E-DC34-478F-9FCE-26AB8E1D50C0}" type="presParOf" srcId="{CDE1D5CF-D458-474B-942A-3CF2715ECB0A}" destId="{A7816462-FFB1-4B54-8C78-3873741D4BA5}" srcOrd="1" destOrd="0" presId="urn:microsoft.com/office/officeart/2005/8/layout/orgChart1"/>
    <dgm:cxn modelId="{9D630A32-850F-4AE3-B9E4-6A997F34348B}" type="presParOf" srcId="{CDE1D5CF-D458-474B-942A-3CF2715ECB0A}" destId="{6677DE96-50BF-4AC9-A987-2DC2806CA9AA}" srcOrd="2" destOrd="0" presId="urn:microsoft.com/office/officeart/2005/8/layout/orgChart1"/>
    <dgm:cxn modelId="{C68D774A-CE72-4AC9-9CCC-F1700378E772}" type="presParOf" srcId="{93C36923-3463-4001-8837-0A7DF811D38C}" destId="{DF3A18D6-7CA3-489C-83BA-DBE3B463035A}" srcOrd="14" destOrd="0" presId="urn:microsoft.com/office/officeart/2005/8/layout/orgChart1"/>
    <dgm:cxn modelId="{C4BDC175-27BC-46D0-9CAE-316478F1913E}" type="presParOf" srcId="{93C36923-3463-4001-8837-0A7DF811D38C}" destId="{498CF186-7B32-4A85-80E8-06149C0C4A73}" srcOrd="15" destOrd="0" presId="urn:microsoft.com/office/officeart/2005/8/layout/orgChart1"/>
    <dgm:cxn modelId="{321977DD-B6A1-46A7-8622-5B14F893BBE1}" type="presParOf" srcId="{498CF186-7B32-4A85-80E8-06149C0C4A73}" destId="{B1056992-88F9-4115-8275-8483A3ED99E2}" srcOrd="0" destOrd="0" presId="urn:microsoft.com/office/officeart/2005/8/layout/orgChart1"/>
    <dgm:cxn modelId="{8C8AF295-202A-4BCA-B211-942C6D600458}" type="presParOf" srcId="{B1056992-88F9-4115-8275-8483A3ED99E2}" destId="{96FE9EEB-5D70-4659-9D1A-CA085522C2E2}" srcOrd="0" destOrd="0" presId="urn:microsoft.com/office/officeart/2005/8/layout/orgChart1"/>
    <dgm:cxn modelId="{6A6897C5-E244-4FC7-A598-B642194C07F1}" type="presParOf" srcId="{B1056992-88F9-4115-8275-8483A3ED99E2}" destId="{8C83BD88-F1F3-4D4E-B755-4DABD0C254D6}" srcOrd="1" destOrd="0" presId="urn:microsoft.com/office/officeart/2005/8/layout/orgChart1"/>
    <dgm:cxn modelId="{3C621AE1-1E68-4C33-8764-56008EF444DA}" type="presParOf" srcId="{498CF186-7B32-4A85-80E8-06149C0C4A73}" destId="{4F5072A5-C5F5-4EDD-B69C-FD9590E1F33A}" srcOrd="1" destOrd="0" presId="urn:microsoft.com/office/officeart/2005/8/layout/orgChart1"/>
    <dgm:cxn modelId="{FE7C0A25-2A55-46D0-9010-8B3D94477138}" type="presParOf" srcId="{498CF186-7B32-4A85-80E8-06149C0C4A73}" destId="{9D66EEE9-64AB-42C5-B34F-19DF48EE15D4}" srcOrd="2" destOrd="0" presId="urn:microsoft.com/office/officeart/2005/8/layout/orgChart1"/>
    <dgm:cxn modelId="{AF691AF3-7727-446B-950D-55A82A7D12BA}" type="presParOf" srcId="{93C36923-3463-4001-8837-0A7DF811D38C}" destId="{9C6A58D8-A140-4785-926A-94C0D63A720F}" srcOrd="16" destOrd="0" presId="urn:microsoft.com/office/officeart/2005/8/layout/orgChart1"/>
    <dgm:cxn modelId="{D71C04BC-881D-4046-9103-C00E70EBD688}" type="presParOf" srcId="{93C36923-3463-4001-8837-0A7DF811D38C}" destId="{C3AD69C2-22E4-4F4C-9BD3-120EE7FFF31B}" srcOrd="17" destOrd="0" presId="urn:microsoft.com/office/officeart/2005/8/layout/orgChart1"/>
    <dgm:cxn modelId="{897B46F1-7C85-450F-A653-B443A3E5581F}" type="presParOf" srcId="{C3AD69C2-22E4-4F4C-9BD3-120EE7FFF31B}" destId="{6D95D658-E528-4A0B-8462-2BA942D8600B}" srcOrd="0" destOrd="0" presId="urn:microsoft.com/office/officeart/2005/8/layout/orgChart1"/>
    <dgm:cxn modelId="{BD436625-2945-4AD9-9496-D03756314C3B}" type="presParOf" srcId="{6D95D658-E528-4A0B-8462-2BA942D8600B}" destId="{71C705C8-A242-4ABC-879D-551E13A0DFCF}" srcOrd="0" destOrd="0" presId="urn:microsoft.com/office/officeart/2005/8/layout/orgChart1"/>
    <dgm:cxn modelId="{96FDBE84-11B0-41C3-BCAD-EF9C144AB278}" type="presParOf" srcId="{6D95D658-E528-4A0B-8462-2BA942D8600B}" destId="{B43C876E-AD27-480C-9076-B743E226800B}" srcOrd="1" destOrd="0" presId="urn:microsoft.com/office/officeart/2005/8/layout/orgChart1"/>
    <dgm:cxn modelId="{B0041844-26B7-4743-8C44-3805632029CF}" type="presParOf" srcId="{C3AD69C2-22E4-4F4C-9BD3-120EE7FFF31B}" destId="{39344F8D-9A92-4199-8C6F-768548C87A00}" srcOrd="1" destOrd="0" presId="urn:microsoft.com/office/officeart/2005/8/layout/orgChart1"/>
    <dgm:cxn modelId="{2E143B00-628D-4FA8-A9BC-07FD02A94378}" type="presParOf" srcId="{C3AD69C2-22E4-4F4C-9BD3-120EE7FFF31B}" destId="{A116BC81-B1D8-42E3-93AC-1EF5C2CB1EEE}" srcOrd="2" destOrd="0" presId="urn:microsoft.com/office/officeart/2005/8/layout/orgChart1"/>
    <dgm:cxn modelId="{C6C86DAA-20BC-42A4-B26C-6FAF43E515EF}" type="presParOf" srcId="{93C36923-3463-4001-8837-0A7DF811D38C}" destId="{C8B10EBE-32D9-4EB4-AA89-F7DB0ACD6202}" srcOrd="18" destOrd="0" presId="urn:microsoft.com/office/officeart/2005/8/layout/orgChart1"/>
    <dgm:cxn modelId="{4683B7C6-784A-4D15-B9FF-B20737246CD2}" type="presParOf" srcId="{93C36923-3463-4001-8837-0A7DF811D38C}" destId="{4E9378D3-F104-4D22-B0E8-ECC2DAED77EE}" srcOrd="19" destOrd="0" presId="urn:microsoft.com/office/officeart/2005/8/layout/orgChart1"/>
    <dgm:cxn modelId="{E472C126-AEB3-4F07-956A-E2D8C4823086}" type="presParOf" srcId="{4E9378D3-F104-4D22-B0E8-ECC2DAED77EE}" destId="{A77035A0-D2B6-4C72-A840-290C5E01129E}" srcOrd="0" destOrd="0" presId="urn:microsoft.com/office/officeart/2005/8/layout/orgChart1"/>
    <dgm:cxn modelId="{79F553E4-85F1-4E16-8B06-53516E216819}" type="presParOf" srcId="{A77035A0-D2B6-4C72-A840-290C5E01129E}" destId="{AF052A1F-0E46-48AA-83BC-9D54CF67890B}" srcOrd="0" destOrd="0" presId="urn:microsoft.com/office/officeart/2005/8/layout/orgChart1"/>
    <dgm:cxn modelId="{EC96C11D-D396-4B0F-96D1-9BC0B6B7284D}" type="presParOf" srcId="{A77035A0-D2B6-4C72-A840-290C5E01129E}" destId="{5AE4D7C1-DA96-40AF-8B80-985E31408212}" srcOrd="1" destOrd="0" presId="urn:microsoft.com/office/officeart/2005/8/layout/orgChart1"/>
    <dgm:cxn modelId="{70CE5C95-2075-4C18-B504-46F63619BDA2}" type="presParOf" srcId="{4E9378D3-F104-4D22-B0E8-ECC2DAED77EE}" destId="{E61768C9-E2E0-4A0F-B7C1-DB12266A51CB}" srcOrd="1" destOrd="0" presId="urn:microsoft.com/office/officeart/2005/8/layout/orgChart1"/>
    <dgm:cxn modelId="{0BC1B1A4-606A-457D-B5DC-9F35A596670E}" type="presParOf" srcId="{4E9378D3-F104-4D22-B0E8-ECC2DAED77EE}" destId="{ECD4C746-E0FE-4D2F-ABFE-3C5EA7548005}" srcOrd="2" destOrd="0" presId="urn:microsoft.com/office/officeart/2005/8/layout/orgChart1"/>
    <dgm:cxn modelId="{4A9A2399-70EE-4FB3-9484-5BEB41A24A21}" type="presParOf" srcId="{93C36923-3463-4001-8837-0A7DF811D38C}" destId="{9E306159-5C00-4B56-A6FE-DDFB7D66218E}" srcOrd="20" destOrd="0" presId="urn:microsoft.com/office/officeart/2005/8/layout/orgChart1"/>
    <dgm:cxn modelId="{E6B6F689-74E5-4FB9-AFBF-E9D3B4150B60}" type="presParOf" srcId="{93C36923-3463-4001-8837-0A7DF811D38C}" destId="{7DA96116-1FC4-4031-A4DE-675C2402FEB4}" srcOrd="21" destOrd="0" presId="urn:microsoft.com/office/officeart/2005/8/layout/orgChart1"/>
    <dgm:cxn modelId="{C70D6A77-227E-4B18-97B0-48690F03DB71}" type="presParOf" srcId="{7DA96116-1FC4-4031-A4DE-675C2402FEB4}" destId="{A0184B51-6951-4B4D-A8E1-7318873D434C}" srcOrd="0" destOrd="0" presId="urn:microsoft.com/office/officeart/2005/8/layout/orgChart1"/>
    <dgm:cxn modelId="{16280A4C-DB28-4154-803B-57D10EAFB697}" type="presParOf" srcId="{A0184B51-6951-4B4D-A8E1-7318873D434C}" destId="{01FFB24E-309D-4CF6-9301-E10CE77CC110}" srcOrd="0" destOrd="0" presId="urn:microsoft.com/office/officeart/2005/8/layout/orgChart1"/>
    <dgm:cxn modelId="{4C123539-48F3-458A-AD5F-8B52C89148A2}" type="presParOf" srcId="{A0184B51-6951-4B4D-A8E1-7318873D434C}" destId="{B3001A05-5C28-4BA5-ABD9-F51743468B99}" srcOrd="1" destOrd="0" presId="urn:microsoft.com/office/officeart/2005/8/layout/orgChart1"/>
    <dgm:cxn modelId="{88341CED-4F33-4803-B323-F6195700E322}" type="presParOf" srcId="{7DA96116-1FC4-4031-A4DE-675C2402FEB4}" destId="{B9248B13-17E5-4F5C-AA45-4942FDAE38A9}" srcOrd="1" destOrd="0" presId="urn:microsoft.com/office/officeart/2005/8/layout/orgChart1"/>
    <dgm:cxn modelId="{2719A59C-77FB-4E2C-B276-E9850403B4BE}" type="presParOf" srcId="{7DA96116-1FC4-4031-A4DE-675C2402FEB4}" destId="{A4B49A49-9B1A-4E1B-9077-39CE00C63736}" srcOrd="2" destOrd="0" presId="urn:microsoft.com/office/officeart/2005/8/layout/orgChart1"/>
    <dgm:cxn modelId="{072F8212-28D1-4613-BA22-357DD5EE2B4F}" type="presParOf" srcId="{93C36923-3463-4001-8837-0A7DF811D38C}" destId="{4F4CC607-DC61-47D0-9BFC-ADD50829D943}" srcOrd="22" destOrd="0" presId="urn:microsoft.com/office/officeart/2005/8/layout/orgChart1"/>
    <dgm:cxn modelId="{880E7BB1-A811-4A35-B9EE-BEB8852F5228}" type="presParOf" srcId="{93C36923-3463-4001-8837-0A7DF811D38C}" destId="{BCC7A986-CFE0-4DB4-B9A3-C2BDF6E28C7E}" srcOrd="23" destOrd="0" presId="urn:microsoft.com/office/officeart/2005/8/layout/orgChart1"/>
    <dgm:cxn modelId="{D6947BF6-B99B-41D7-9ED4-44C6FCADA3EF}" type="presParOf" srcId="{BCC7A986-CFE0-4DB4-B9A3-C2BDF6E28C7E}" destId="{7B90D397-FB20-45A4-91D2-2F72564100AC}" srcOrd="0" destOrd="0" presId="urn:microsoft.com/office/officeart/2005/8/layout/orgChart1"/>
    <dgm:cxn modelId="{4DC89AAD-687D-42FD-88AE-951A8275B6CB}" type="presParOf" srcId="{7B90D397-FB20-45A4-91D2-2F72564100AC}" destId="{74191617-7BDD-491E-A1CC-E59CD9D8335F}" srcOrd="0" destOrd="0" presId="urn:microsoft.com/office/officeart/2005/8/layout/orgChart1"/>
    <dgm:cxn modelId="{B7AF458A-618B-4297-B20C-2B0EABCEA245}" type="presParOf" srcId="{7B90D397-FB20-45A4-91D2-2F72564100AC}" destId="{ACB64ED2-04A9-4AB5-958A-F647CCE02303}" srcOrd="1" destOrd="0" presId="urn:microsoft.com/office/officeart/2005/8/layout/orgChart1"/>
    <dgm:cxn modelId="{2807C208-0C94-455D-A299-F79717B98E3C}" type="presParOf" srcId="{BCC7A986-CFE0-4DB4-B9A3-C2BDF6E28C7E}" destId="{04D419FA-D4A9-4638-A0E6-8D1B3B87A6A6}" srcOrd="1" destOrd="0" presId="urn:microsoft.com/office/officeart/2005/8/layout/orgChart1"/>
    <dgm:cxn modelId="{76C3E2A2-0C9B-4B4C-B47C-7B537346B599}" type="presParOf" srcId="{BCC7A986-CFE0-4DB4-B9A3-C2BDF6E28C7E}" destId="{B36F9ABC-71D9-4108-8522-A8C29181AA68}" srcOrd="2" destOrd="0" presId="urn:microsoft.com/office/officeart/2005/8/layout/orgChart1"/>
    <dgm:cxn modelId="{7BFDF9AE-6813-48FB-82AC-58DC64AD6189}" type="presParOf" srcId="{93C36923-3463-4001-8837-0A7DF811D38C}" destId="{8169F9C8-EC57-4523-B0E0-612991F934F3}" srcOrd="24" destOrd="0" presId="urn:microsoft.com/office/officeart/2005/8/layout/orgChart1"/>
    <dgm:cxn modelId="{155886FD-AC9B-45D5-8E76-4FF5C13E3A7E}" type="presParOf" srcId="{93C36923-3463-4001-8837-0A7DF811D38C}" destId="{5B3B4450-1AAA-4AB4-B9EF-0ED726D91F4B}" srcOrd="25" destOrd="0" presId="urn:microsoft.com/office/officeart/2005/8/layout/orgChart1"/>
    <dgm:cxn modelId="{B2ED6927-A68D-4BD7-A1F9-B73168E72F27}" type="presParOf" srcId="{5B3B4450-1AAA-4AB4-B9EF-0ED726D91F4B}" destId="{684D536F-E910-4D94-A613-0BBC34CA47FB}" srcOrd="0" destOrd="0" presId="urn:microsoft.com/office/officeart/2005/8/layout/orgChart1"/>
    <dgm:cxn modelId="{39222A41-30FD-4945-8AC1-A772D8AE84B0}" type="presParOf" srcId="{684D536F-E910-4D94-A613-0BBC34CA47FB}" destId="{C0FD32D6-35D0-4CF2-98B7-BDDA29BDDDCC}" srcOrd="0" destOrd="0" presId="urn:microsoft.com/office/officeart/2005/8/layout/orgChart1"/>
    <dgm:cxn modelId="{133A295F-67C4-4907-943B-5456ED91B51C}" type="presParOf" srcId="{684D536F-E910-4D94-A613-0BBC34CA47FB}" destId="{29981482-6E7B-4FB4-BA23-9E63B7D55BD3}" srcOrd="1" destOrd="0" presId="urn:microsoft.com/office/officeart/2005/8/layout/orgChart1"/>
    <dgm:cxn modelId="{B6AADF70-E22E-4D11-B1C6-AA660749B143}" type="presParOf" srcId="{5B3B4450-1AAA-4AB4-B9EF-0ED726D91F4B}" destId="{7329A761-D367-4204-88FC-437C6EB5CA3B}" srcOrd="1" destOrd="0" presId="urn:microsoft.com/office/officeart/2005/8/layout/orgChart1"/>
    <dgm:cxn modelId="{F17BF1E3-E7E6-44F5-A145-FC6DF2B00D5E}" type="presParOf" srcId="{5B3B4450-1AAA-4AB4-B9EF-0ED726D91F4B}" destId="{1F2CDA2B-1584-45AB-ADF0-16DA672720B8}" srcOrd="2" destOrd="0" presId="urn:microsoft.com/office/officeart/2005/8/layout/orgChart1"/>
    <dgm:cxn modelId="{8D79E14D-DCE9-4C69-BF36-E900FE055B1A}" type="presParOf" srcId="{7E1FA416-3D52-4760-A283-C2F31887F28D}" destId="{89CDB7AB-E8C5-4A7E-B1C6-697D9143C58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2611D55-B4E3-48E3-8CAF-2C10159645D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A29AA040-FB02-42E5-B779-865C73E73BFD}">
      <dgm:prSet phldrT="[文字]" custT="1"/>
      <dgm:spPr>
        <a:solidFill>
          <a:srgbClr val="FFC000"/>
        </a:solidFill>
        <a:ln>
          <a:solidFill>
            <a:schemeClr val="bg1"/>
          </a:solidFill>
        </a:ln>
      </dgm:spPr>
      <dgm:t>
        <a:bodyPr/>
        <a:lstStyle/>
        <a:p>
          <a:r>
            <a:rPr lang="zh-TW" altLang="en-US" sz="2400" b="1" dirty="0">
              <a:solidFill>
                <a:sysClr val="windowText" lastClr="000000"/>
              </a:solidFill>
            </a:rPr>
            <a:t>中國電子信息產業集團</a:t>
          </a:r>
        </a:p>
      </dgm:t>
    </dgm:pt>
    <dgm:pt modelId="{7CFC40C9-A3E8-4BCB-939E-5CF5ED202F4B}" type="parTrans" cxnId="{13798800-632E-41A0-A3C0-FDF69A35B69A}">
      <dgm:prSet/>
      <dgm:spPr/>
      <dgm:t>
        <a:bodyPr/>
        <a:lstStyle/>
        <a:p>
          <a:endParaRPr lang="zh-TW" altLang="en-US"/>
        </a:p>
      </dgm:t>
    </dgm:pt>
    <dgm:pt modelId="{A23D3EC2-6EFF-4F92-9A2C-40B993A607A6}" type="sibTrans" cxnId="{13798800-632E-41A0-A3C0-FDF69A35B69A}">
      <dgm:prSet/>
      <dgm:spPr/>
      <dgm:t>
        <a:bodyPr/>
        <a:lstStyle/>
        <a:p>
          <a:endParaRPr lang="zh-TW" altLang="en-US"/>
        </a:p>
      </dgm:t>
    </dgm:pt>
    <dgm:pt modelId="{4A68E201-4B96-4936-8DE5-5F020AA918F6}">
      <dgm:prSet phldrT="[文字]" custT="1"/>
      <dgm:spPr>
        <a:solidFill>
          <a:srgbClr val="FFC000"/>
        </a:solidFill>
        <a:ln>
          <a:solidFill>
            <a:schemeClr val="bg1"/>
          </a:solidFill>
        </a:ln>
      </dgm:spPr>
      <dgm:t>
        <a:bodyPr vert="eaVert"/>
        <a:lstStyle/>
        <a:p>
          <a:r>
            <a:rPr lang="zh-TW" altLang="en-US" sz="2400" b="1" dirty="0">
              <a:solidFill>
                <a:schemeClr val="tx1"/>
              </a:solidFill>
            </a:rPr>
            <a:t>辦公廳</a:t>
          </a:r>
        </a:p>
      </dgm:t>
    </dgm:pt>
    <dgm:pt modelId="{7759FD7B-70E0-42D3-8E96-1BB29E3E15EC}" type="parTrans" cxnId="{517E8225-E4CF-41C3-BE2A-7178AE0C207A}">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F33D8EC1-3914-41EB-956F-33204D8072B5}" type="sibTrans" cxnId="{517E8225-E4CF-41C3-BE2A-7178AE0C207A}">
      <dgm:prSet/>
      <dgm:spPr/>
      <dgm:t>
        <a:bodyPr/>
        <a:lstStyle/>
        <a:p>
          <a:endParaRPr lang="zh-TW" altLang="en-US"/>
        </a:p>
      </dgm:t>
    </dgm:pt>
    <dgm:pt modelId="{63DA7D79-8C12-40DF-9DEB-D09F45747DE3}">
      <dgm:prSet phldrT="[文字]" custT="1"/>
      <dgm:spPr>
        <a:solidFill>
          <a:srgbClr val="FFC000"/>
        </a:solidFill>
        <a:ln>
          <a:solidFill>
            <a:schemeClr val="bg1"/>
          </a:solidFill>
        </a:ln>
      </dgm:spPr>
      <dgm:t>
        <a:bodyPr vert="eaVert"/>
        <a:lstStyle/>
        <a:p>
          <a:r>
            <a:rPr lang="zh-TW" altLang="en-US" sz="2400" b="1" dirty="0">
              <a:solidFill>
                <a:schemeClr val="tx1"/>
              </a:solidFill>
            </a:rPr>
            <a:t>董事會辦公室</a:t>
          </a:r>
        </a:p>
      </dgm:t>
    </dgm:pt>
    <dgm:pt modelId="{E2068C02-87F5-4D4A-BAFD-00EE6A27317D}" type="parTrans" cxnId="{5B5F9896-7F48-4202-AFDD-7FB7DF4B73D9}">
      <dgm:prSet/>
      <dgm:spPr/>
      <dgm:t>
        <a:bodyPr/>
        <a:lstStyle/>
        <a:p>
          <a:endParaRPr lang="zh-TW" altLang="en-US"/>
        </a:p>
      </dgm:t>
    </dgm:pt>
    <dgm:pt modelId="{CD6C99CD-2BD4-4F8C-8AAE-DE2C3A2B0775}" type="sibTrans" cxnId="{5B5F9896-7F48-4202-AFDD-7FB7DF4B73D9}">
      <dgm:prSet/>
      <dgm:spPr/>
      <dgm:t>
        <a:bodyPr/>
        <a:lstStyle/>
        <a:p>
          <a:endParaRPr lang="zh-TW" altLang="en-US"/>
        </a:p>
      </dgm:t>
    </dgm:pt>
    <dgm:pt modelId="{12F12887-68FD-48D7-A511-06A0BEEA1C85}">
      <dgm:prSet phldrT="[文字]" custT="1"/>
      <dgm:spPr>
        <a:solidFill>
          <a:srgbClr val="FFC000"/>
        </a:solidFill>
        <a:ln>
          <a:solidFill>
            <a:schemeClr val="bg1"/>
          </a:solidFill>
        </a:ln>
      </dgm:spPr>
      <dgm:t>
        <a:bodyPr vert="eaVert"/>
        <a:lstStyle/>
        <a:p>
          <a:r>
            <a:rPr lang="zh-TW" altLang="en-US" sz="2400" b="1" dirty="0">
              <a:solidFill>
                <a:schemeClr val="tx1"/>
              </a:solidFill>
            </a:rPr>
            <a:t>規劃科技部</a:t>
          </a:r>
        </a:p>
      </dgm:t>
    </dgm:pt>
    <dgm:pt modelId="{A14E3170-40B6-4187-A407-81B4F0D4B03A}" type="parTrans" cxnId="{AD93983A-4351-406D-A813-E79BE86E6EA5}">
      <dgm:prSet/>
      <dgm:spPr/>
      <dgm:t>
        <a:bodyPr/>
        <a:lstStyle/>
        <a:p>
          <a:endParaRPr lang="zh-TW" altLang="en-US"/>
        </a:p>
      </dgm:t>
    </dgm:pt>
    <dgm:pt modelId="{6BCA85FC-C4FA-4DC6-BD27-CE4A5F78EC25}" type="sibTrans" cxnId="{AD93983A-4351-406D-A813-E79BE86E6EA5}">
      <dgm:prSet/>
      <dgm:spPr/>
      <dgm:t>
        <a:bodyPr/>
        <a:lstStyle/>
        <a:p>
          <a:endParaRPr lang="zh-TW" altLang="en-US"/>
        </a:p>
      </dgm:t>
    </dgm:pt>
    <dgm:pt modelId="{007A5D8C-DD47-46A1-807D-D04176E22593}">
      <dgm:prSet phldrT="[文字]" custT="1"/>
      <dgm:spPr>
        <a:solidFill>
          <a:srgbClr val="FFC000"/>
        </a:solidFill>
        <a:ln>
          <a:solidFill>
            <a:schemeClr val="bg1"/>
          </a:solidFill>
        </a:ln>
      </dgm:spPr>
      <dgm:t>
        <a:bodyPr vert="eaVert"/>
        <a:lstStyle/>
        <a:p>
          <a:r>
            <a:rPr lang="zh-TW" altLang="en-US" sz="2400" b="1" dirty="0">
              <a:solidFill>
                <a:schemeClr val="tx1"/>
              </a:solidFill>
            </a:rPr>
            <a:t>資產經營部</a:t>
          </a:r>
        </a:p>
      </dgm:t>
    </dgm:pt>
    <dgm:pt modelId="{8F2F6CAD-85CC-4B0D-BD86-D9301013268C}" type="parTrans" cxnId="{94B9C27E-28DA-42AD-A55E-32018A836F0D}">
      <dgm:prSet/>
      <dgm:spPr/>
      <dgm:t>
        <a:bodyPr/>
        <a:lstStyle/>
        <a:p>
          <a:endParaRPr lang="zh-TW" altLang="en-US"/>
        </a:p>
      </dgm:t>
    </dgm:pt>
    <dgm:pt modelId="{0CEF7A2D-FE81-473C-904F-478DC469C6E9}" type="sibTrans" cxnId="{94B9C27E-28DA-42AD-A55E-32018A836F0D}">
      <dgm:prSet/>
      <dgm:spPr/>
      <dgm:t>
        <a:bodyPr/>
        <a:lstStyle/>
        <a:p>
          <a:endParaRPr lang="zh-TW" altLang="en-US"/>
        </a:p>
      </dgm:t>
    </dgm:pt>
    <dgm:pt modelId="{8BE261E9-5980-4AA5-9B7C-73DEE410DB1A}">
      <dgm:prSet phldrT="[文字]" custT="1"/>
      <dgm:spPr>
        <a:solidFill>
          <a:srgbClr val="FFC000"/>
        </a:solidFill>
        <a:ln>
          <a:solidFill>
            <a:schemeClr val="bg1"/>
          </a:solidFill>
        </a:ln>
      </dgm:spPr>
      <dgm:t>
        <a:bodyPr vert="eaVert"/>
        <a:lstStyle/>
        <a:p>
          <a:r>
            <a:rPr lang="zh-TW" altLang="en-US" sz="2400" b="1" dirty="0">
              <a:solidFill>
                <a:schemeClr val="tx1"/>
              </a:solidFill>
            </a:rPr>
            <a:t>生產運營部</a:t>
          </a:r>
        </a:p>
      </dgm:t>
    </dgm:pt>
    <dgm:pt modelId="{EE17865B-2886-4516-8BDD-D7D4CFFF2958}" type="parTrans" cxnId="{7B2093DC-80B3-480D-8D9D-E0613C8146DD}">
      <dgm:prSet/>
      <dgm:spPr/>
      <dgm:t>
        <a:bodyPr/>
        <a:lstStyle/>
        <a:p>
          <a:endParaRPr lang="zh-TW" altLang="en-US"/>
        </a:p>
      </dgm:t>
    </dgm:pt>
    <dgm:pt modelId="{B221A613-DE06-4A3B-AE07-80C351F9189C}" type="sibTrans" cxnId="{7B2093DC-80B3-480D-8D9D-E0613C8146DD}">
      <dgm:prSet/>
      <dgm:spPr/>
      <dgm:t>
        <a:bodyPr/>
        <a:lstStyle/>
        <a:p>
          <a:endParaRPr lang="zh-TW" altLang="en-US"/>
        </a:p>
      </dgm:t>
    </dgm:pt>
    <dgm:pt modelId="{4FBB8FE9-91AB-4B14-85FD-BFCE21D91077}">
      <dgm:prSet phldrT="[文字]" custT="1"/>
      <dgm:spPr>
        <a:solidFill>
          <a:srgbClr val="FFC000"/>
        </a:solidFill>
        <a:ln>
          <a:solidFill>
            <a:schemeClr val="bg1"/>
          </a:solidFill>
        </a:ln>
      </dgm:spPr>
      <dgm:t>
        <a:bodyPr vert="eaVert"/>
        <a:lstStyle/>
        <a:p>
          <a:r>
            <a:rPr lang="zh-TW" altLang="en-US" sz="2400" b="1" dirty="0">
              <a:solidFill>
                <a:schemeClr val="tx1"/>
              </a:solidFill>
            </a:rPr>
            <a:t>軍工事業部</a:t>
          </a:r>
        </a:p>
      </dgm:t>
    </dgm:pt>
    <dgm:pt modelId="{4943318A-38B5-4503-87A7-F9ED7C3DCB5D}" type="parTrans" cxnId="{2F2D39A4-BD28-4670-AFFB-D526E1266B3D}">
      <dgm:prSet/>
      <dgm:spPr/>
      <dgm:t>
        <a:bodyPr/>
        <a:lstStyle/>
        <a:p>
          <a:endParaRPr lang="zh-TW" altLang="en-US"/>
        </a:p>
      </dgm:t>
    </dgm:pt>
    <dgm:pt modelId="{1747B5DB-7159-47D9-BAA7-D454D88D67CE}" type="sibTrans" cxnId="{2F2D39A4-BD28-4670-AFFB-D526E1266B3D}">
      <dgm:prSet/>
      <dgm:spPr/>
      <dgm:t>
        <a:bodyPr/>
        <a:lstStyle/>
        <a:p>
          <a:endParaRPr lang="zh-TW" altLang="en-US"/>
        </a:p>
      </dgm:t>
    </dgm:pt>
    <dgm:pt modelId="{A296CD86-311C-43D8-A707-445973167E2C}">
      <dgm:prSet phldrT="[文字]" custT="1"/>
      <dgm:spPr>
        <a:solidFill>
          <a:srgbClr val="FFC000"/>
        </a:solidFill>
        <a:ln>
          <a:solidFill>
            <a:schemeClr val="bg1"/>
          </a:solidFill>
        </a:ln>
      </dgm:spPr>
      <dgm:t>
        <a:bodyPr vert="eaVert"/>
        <a:lstStyle/>
        <a:p>
          <a:r>
            <a:rPr lang="zh-TW" altLang="en-US" sz="2400" b="1" dirty="0">
              <a:solidFill>
                <a:schemeClr val="tx1"/>
              </a:solidFill>
            </a:rPr>
            <a:t>財務部</a:t>
          </a:r>
        </a:p>
      </dgm:t>
    </dgm:pt>
    <dgm:pt modelId="{598E7BBA-02C7-4D27-86FA-5379BA88B847}" type="parTrans" cxnId="{93322A70-097E-4722-B4B6-9FB79B8039FC}">
      <dgm:prSet/>
      <dgm:spPr/>
      <dgm:t>
        <a:bodyPr/>
        <a:lstStyle/>
        <a:p>
          <a:endParaRPr lang="zh-TW" altLang="en-US"/>
        </a:p>
      </dgm:t>
    </dgm:pt>
    <dgm:pt modelId="{466EC047-9D4B-4D5E-A9ED-A9E6C67B05F1}" type="sibTrans" cxnId="{93322A70-097E-4722-B4B6-9FB79B8039FC}">
      <dgm:prSet/>
      <dgm:spPr/>
      <dgm:t>
        <a:bodyPr/>
        <a:lstStyle/>
        <a:p>
          <a:endParaRPr lang="zh-TW" altLang="en-US"/>
        </a:p>
      </dgm:t>
    </dgm:pt>
    <dgm:pt modelId="{1950CB8D-1740-48E8-9171-87B5592D7D79}">
      <dgm:prSet phldrT="[文字]" custT="1"/>
      <dgm:spPr>
        <a:solidFill>
          <a:srgbClr val="FFC000"/>
        </a:solidFill>
        <a:ln>
          <a:solidFill>
            <a:schemeClr val="bg1"/>
          </a:solidFill>
        </a:ln>
      </dgm:spPr>
      <dgm:t>
        <a:bodyPr vert="eaVert"/>
        <a:lstStyle/>
        <a:p>
          <a:r>
            <a:rPr lang="zh-TW" altLang="en-US" sz="2400" b="1" dirty="0">
              <a:solidFill>
                <a:schemeClr val="tx1"/>
              </a:solidFill>
            </a:rPr>
            <a:t>人力資源部</a:t>
          </a:r>
        </a:p>
      </dgm:t>
    </dgm:pt>
    <dgm:pt modelId="{6BED2920-7BEB-4B9D-8DB2-452BCECB4EB1}" type="parTrans" cxnId="{1010FE5C-99C7-458E-8D20-262C46A6D6D6}">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F71BF5CC-3386-4878-9706-009C850D8CC7}" type="sibTrans" cxnId="{1010FE5C-99C7-458E-8D20-262C46A6D6D6}">
      <dgm:prSet/>
      <dgm:spPr/>
      <dgm:t>
        <a:bodyPr/>
        <a:lstStyle/>
        <a:p>
          <a:endParaRPr lang="zh-TW" altLang="en-US"/>
        </a:p>
      </dgm:t>
    </dgm:pt>
    <dgm:pt modelId="{A6E9C2D3-1A2C-4894-994C-F1CC85236013}">
      <dgm:prSet phldrT="[文字]" custT="1"/>
      <dgm:spPr>
        <a:solidFill>
          <a:srgbClr val="FFC000"/>
        </a:solidFill>
        <a:ln>
          <a:solidFill>
            <a:schemeClr val="bg1"/>
          </a:solidFill>
        </a:ln>
      </dgm:spPr>
      <dgm:t>
        <a:bodyPr/>
        <a:lstStyle/>
        <a:p>
          <a:r>
            <a:rPr lang="zh-TW" altLang="en-US" sz="2400" b="1" dirty="0">
              <a:solidFill>
                <a:schemeClr val="tx1"/>
              </a:solidFill>
            </a:rPr>
            <a:t>法律事務部</a:t>
          </a:r>
        </a:p>
      </dgm:t>
    </dgm:pt>
    <dgm:pt modelId="{5759F188-CA6A-4BD2-A487-2DAD87B851DA}" type="parTrans" cxnId="{CD19B7F7-AA8B-47B9-8C72-477897BE6162}">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CB270578-D37A-4AEB-AE6B-E92696AC88C2}" type="sibTrans" cxnId="{CD19B7F7-AA8B-47B9-8C72-477897BE6162}">
      <dgm:prSet/>
      <dgm:spPr/>
      <dgm:t>
        <a:bodyPr/>
        <a:lstStyle/>
        <a:p>
          <a:endParaRPr lang="zh-TW" altLang="en-US"/>
        </a:p>
      </dgm:t>
    </dgm:pt>
    <dgm:pt modelId="{7DF9F179-0F84-4675-BA92-04234513EA24}">
      <dgm:prSet phldrT="[文字]" custT="1"/>
      <dgm:spPr>
        <a:solidFill>
          <a:srgbClr val="FFC000"/>
        </a:solidFill>
        <a:ln>
          <a:solidFill>
            <a:schemeClr val="bg1"/>
          </a:solidFill>
        </a:ln>
      </dgm:spPr>
      <dgm:t>
        <a:bodyPr vert="eaVert"/>
        <a:lstStyle/>
        <a:p>
          <a:r>
            <a:rPr lang="zh-TW" altLang="en-US" sz="2400" b="1" dirty="0">
              <a:solidFill>
                <a:schemeClr val="tx1"/>
              </a:solidFill>
            </a:rPr>
            <a:t>黨建工作部</a:t>
          </a:r>
        </a:p>
      </dgm:t>
    </dgm:pt>
    <dgm:pt modelId="{858F95F8-8AB4-4359-9BFF-41F9804F46C6}" type="parTrans" cxnId="{517BF5BA-5AB1-4507-BF9D-E0CAD15DF658}">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79E508A5-F01F-4C71-B5DC-A93FFF3A8BF0}" type="sibTrans" cxnId="{517BF5BA-5AB1-4507-BF9D-E0CAD15DF658}">
      <dgm:prSet/>
      <dgm:spPr/>
      <dgm:t>
        <a:bodyPr/>
        <a:lstStyle/>
        <a:p>
          <a:endParaRPr lang="zh-TW" altLang="en-US"/>
        </a:p>
      </dgm:t>
    </dgm:pt>
    <dgm:pt modelId="{5F69CBBC-98CC-45AA-B0F9-3558929F29B9}">
      <dgm:prSet phldrT="[文字]" custT="1"/>
      <dgm:spPr>
        <a:solidFill>
          <a:srgbClr val="FFC000"/>
        </a:solidFill>
        <a:ln>
          <a:solidFill>
            <a:schemeClr val="bg1"/>
          </a:solidFill>
        </a:ln>
      </dgm:spPr>
      <dgm:t>
        <a:bodyPr vert="eaVert"/>
        <a:lstStyle/>
        <a:p>
          <a:r>
            <a:rPr lang="zh-TW" altLang="en-US" sz="2400" b="1" dirty="0">
              <a:solidFill>
                <a:schemeClr val="tx1"/>
              </a:solidFill>
            </a:rPr>
            <a:t>紀檢監察部</a:t>
          </a:r>
        </a:p>
      </dgm:t>
    </dgm:pt>
    <dgm:pt modelId="{6DD6484C-0897-41AA-B802-2A0CBFB3C068}" type="parTrans" cxnId="{23696BF2-F0AD-421B-80F0-80614DB2A09A}">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D1B9B654-E36B-4996-B0DE-EFD66A9141F9}" type="sibTrans" cxnId="{23696BF2-F0AD-421B-80F0-80614DB2A09A}">
      <dgm:prSet/>
      <dgm:spPr/>
      <dgm:t>
        <a:bodyPr/>
        <a:lstStyle/>
        <a:p>
          <a:endParaRPr lang="zh-TW" altLang="en-US"/>
        </a:p>
      </dgm:t>
    </dgm:pt>
    <dgm:pt modelId="{8F677125-C959-46BE-809C-80245097704A}">
      <dgm:prSet phldrT="[文字]" custT="1"/>
      <dgm:spPr>
        <a:solidFill>
          <a:srgbClr val="FFC000"/>
        </a:solidFill>
        <a:ln>
          <a:solidFill>
            <a:schemeClr val="bg1"/>
          </a:solidFill>
        </a:ln>
      </dgm:spPr>
      <dgm:t>
        <a:bodyPr vert="eaVert"/>
        <a:lstStyle/>
        <a:p>
          <a:r>
            <a:rPr lang="zh-TW" altLang="en-US" sz="2400" b="1" dirty="0">
              <a:solidFill>
                <a:schemeClr val="tx1"/>
              </a:solidFill>
            </a:rPr>
            <a:t>審計部</a:t>
          </a:r>
        </a:p>
      </dgm:t>
    </dgm:pt>
    <dgm:pt modelId="{0B239BFA-5E4D-4F2D-82E5-7CBA78800EE2}" type="parTrans" cxnId="{7CDD0811-96D2-4570-A08F-337D5EE1F709}">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F961644C-F916-41B1-A401-7C81F31CC0F3}" type="sibTrans" cxnId="{7CDD0811-96D2-4570-A08F-337D5EE1F709}">
      <dgm:prSet/>
      <dgm:spPr/>
      <dgm:t>
        <a:bodyPr/>
        <a:lstStyle/>
        <a:p>
          <a:endParaRPr lang="zh-TW" altLang="en-US"/>
        </a:p>
      </dgm:t>
    </dgm:pt>
    <dgm:pt modelId="{2A8CE436-76AF-49C0-AC6A-E0DD96760934}">
      <dgm:prSet phldrT="[文字]" custT="1"/>
      <dgm:spPr>
        <a:solidFill>
          <a:srgbClr val="FFC000"/>
        </a:solidFill>
        <a:ln>
          <a:solidFill>
            <a:schemeClr val="bg1"/>
          </a:solidFill>
        </a:ln>
      </dgm:spPr>
      <dgm:t>
        <a:bodyPr vert="eaVert"/>
        <a:lstStyle/>
        <a:p>
          <a:r>
            <a:rPr lang="zh-TW" altLang="en-US" sz="2400" b="1" dirty="0">
              <a:solidFill>
                <a:schemeClr val="tx1"/>
              </a:solidFill>
            </a:rPr>
            <a:t>基建辦公室</a:t>
          </a:r>
        </a:p>
      </dgm:t>
    </dgm:pt>
    <dgm:pt modelId="{90232615-136A-42B2-B38F-B4FBFE98BF24}" type="parTrans" cxnId="{CFA13F2B-9A2C-4970-A2BE-083A0198294D}">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9C5E4406-4CCB-408A-9F7B-185352C8A92C}" type="sibTrans" cxnId="{CFA13F2B-9A2C-4970-A2BE-083A0198294D}">
      <dgm:prSet/>
      <dgm:spPr/>
      <dgm:t>
        <a:bodyPr/>
        <a:lstStyle/>
        <a:p>
          <a:endParaRPr lang="zh-TW" altLang="en-US"/>
        </a:p>
      </dgm:t>
    </dgm:pt>
    <dgm:pt modelId="{118B2DE5-FACA-4C50-89A9-4C85E5DE901C}">
      <dgm:prSet phldrT="[文字]" custT="1"/>
      <dgm:spPr>
        <a:solidFill>
          <a:srgbClr val="FFC000"/>
        </a:solidFill>
        <a:ln>
          <a:solidFill>
            <a:schemeClr val="bg1"/>
          </a:solidFill>
        </a:ln>
      </dgm:spPr>
      <dgm:t>
        <a:bodyPr vert="eaVert"/>
        <a:lstStyle/>
        <a:p>
          <a:r>
            <a:rPr lang="zh-TW" altLang="en-US" sz="2400" b="1" dirty="0">
              <a:solidFill>
                <a:schemeClr val="tx1"/>
              </a:solidFill>
            </a:rPr>
            <a:t>離退休人員服務中心</a:t>
          </a:r>
        </a:p>
      </dgm:t>
    </dgm:pt>
    <dgm:pt modelId="{2D5CDC2D-AFFD-4B0F-A1F8-003BAFEF3831}" type="parTrans" cxnId="{EF9CF3D0-9514-4F01-BE85-8CE92E2769D0}">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0FF58EA3-1090-4F8A-8FE6-5E733BAD9556}" type="sibTrans" cxnId="{EF9CF3D0-9514-4F01-BE85-8CE92E2769D0}">
      <dgm:prSet/>
      <dgm:spPr/>
      <dgm:t>
        <a:bodyPr/>
        <a:lstStyle/>
        <a:p>
          <a:endParaRPr lang="zh-TW" altLang="en-US"/>
        </a:p>
      </dgm:t>
    </dgm:pt>
    <dgm:pt modelId="{A7C853A9-4424-4613-AD35-FB30E11F33C7}" type="pres">
      <dgm:prSet presAssocID="{D2611D55-B4E3-48E3-8CAF-2C10159645DC}" presName="hierChild1" presStyleCnt="0">
        <dgm:presLayoutVars>
          <dgm:orgChart val="1"/>
          <dgm:chPref val="1"/>
          <dgm:dir/>
          <dgm:animOne val="branch"/>
          <dgm:animLvl val="lvl"/>
          <dgm:resizeHandles/>
        </dgm:presLayoutVars>
      </dgm:prSet>
      <dgm:spPr/>
      <dgm:t>
        <a:bodyPr/>
        <a:lstStyle/>
        <a:p>
          <a:endParaRPr lang="zh-TW" altLang="en-US"/>
        </a:p>
      </dgm:t>
    </dgm:pt>
    <dgm:pt modelId="{7E1FA416-3D52-4760-A283-C2F31887F28D}" type="pres">
      <dgm:prSet presAssocID="{A29AA040-FB02-42E5-B779-865C73E73BFD}" presName="hierRoot1" presStyleCnt="0">
        <dgm:presLayoutVars>
          <dgm:hierBranch val="init"/>
        </dgm:presLayoutVars>
      </dgm:prSet>
      <dgm:spPr/>
    </dgm:pt>
    <dgm:pt modelId="{7373A773-A1B9-499C-89B2-D0839DCDA29C}" type="pres">
      <dgm:prSet presAssocID="{A29AA040-FB02-42E5-B779-865C73E73BFD}" presName="rootComposite1" presStyleCnt="0"/>
      <dgm:spPr/>
    </dgm:pt>
    <dgm:pt modelId="{011820B6-DAE6-41D5-A38D-401DC541EBA1}" type="pres">
      <dgm:prSet presAssocID="{A29AA040-FB02-42E5-B779-865C73E73BFD}" presName="rootText1" presStyleLbl="node0" presStyleIdx="0" presStyleCnt="1" custScaleX="623725" custScaleY="259724" custLinFactY="-62458" custLinFactNeighborX="-6440" custLinFactNeighborY="-100000">
        <dgm:presLayoutVars>
          <dgm:chPref val="3"/>
        </dgm:presLayoutVars>
      </dgm:prSet>
      <dgm:spPr/>
      <dgm:t>
        <a:bodyPr/>
        <a:lstStyle/>
        <a:p>
          <a:endParaRPr lang="zh-TW" altLang="en-US"/>
        </a:p>
      </dgm:t>
    </dgm:pt>
    <dgm:pt modelId="{FB20CD2C-927F-4BF8-954A-215D4EDBB30F}" type="pres">
      <dgm:prSet presAssocID="{A29AA040-FB02-42E5-B779-865C73E73BFD}" presName="rootConnector1" presStyleLbl="node1" presStyleIdx="0" presStyleCnt="0"/>
      <dgm:spPr/>
      <dgm:t>
        <a:bodyPr/>
        <a:lstStyle/>
        <a:p>
          <a:endParaRPr lang="zh-TW" altLang="en-US"/>
        </a:p>
      </dgm:t>
    </dgm:pt>
    <dgm:pt modelId="{93C36923-3463-4001-8837-0A7DF811D38C}" type="pres">
      <dgm:prSet presAssocID="{A29AA040-FB02-42E5-B779-865C73E73BFD}" presName="hierChild2" presStyleCnt="0"/>
      <dgm:spPr/>
    </dgm:pt>
    <dgm:pt modelId="{210C6EE3-9E95-47C1-B7BB-E8E0E3A02A7E}" type="pres">
      <dgm:prSet presAssocID="{7759FD7B-70E0-42D3-8E96-1BB29E3E15EC}" presName="Name37" presStyleLbl="parChTrans1D2" presStyleIdx="0" presStyleCnt="14"/>
      <dgm:spPr/>
      <dgm:t>
        <a:bodyPr/>
        <a:lstStyle/>
        <a:p>
          <a:endParaRPr lang="zh-TW" altLang="en-US"/>
        </a:p>
      </dgm:t>
    </dgm:pt>
    <dgm:pt modelId="{6A0652CE-8871-4535-B15D-9EA1C0EEC29B}" type="pres">
      <dgm:prSet presAssocID="{4A68E201-4B96-4936-8DE5-5F020AA918F6}" presName="hierRoot2" presStyleCnt="0">
        <dgm:presLayoutVars>
          <dgm:hierBranch val="init"/>
        </dgm:presLayoutVars>
      </dgm:prSet>
      <dgm:spPr/>
    </dgm:pt>
    <dgm:pt modelId="{F03F0CE9-9AF8-48F7-B708-455118C92363}" type="pres">
      <dgm:prSet presAssocID="{4A68E201-4B96-4936-8DE5-5F020AA918F6}" presName="rootComposite" presStyleCnt="0"/>
      <dgm:spPr/>
    </dgm:pt>
    <dgm:pt modelId="{2FE92FCD-46F3-4222-9B8B-43B02831B87B}" type="pres">
      <dgm:prSet presAssocID="{4A68E201-4B96-4936-8DE5-5F020AA918F6}" presName="rootText" presStyleLbl="node2" presStyleIdx="0" presStyleCnt="14" custScaleY="1286841" custLinFactNeighborY="-7437">
        <dgm:presLayoutVars>
          <dgm:chPref val="3"/>
        </dgm:presLayoutVars>
      </dgm:prSet>
      <dgm:spPr/>
      <dgm:t>
        <a:bodyPr/>
        <a:lstStyle/>
        <a:p>
          <a:endParaRPr lang="zh-TW" altLang="en-US"/>
        </a:p>
      </dgm:t>
    </dgm:pt>
    <dgm:pt modelId="{B70E2578-B49F-43AA-8EB7-EB7E8BBDB5CB}" type="pres">
      <dgm:prSet presAssocID="{4A68E201-4B96-4936-8DE5-5F020AA918F6}" presName="rootConnector" presStyleLbl="node2" presStyleIdx="0" presStyleCnt="14"/>
      <dgm:spPr/>
      <dgm:t>
        <a:bodyPr/>
        <a:lstStyle/>
        <a:p>
          <a:endParaRPr lang="zh-TW" altLang="en-US"/>
        </a:p>
      </dgm:t>
    </dgm:pt>
    <dgm:pt modelId="{088C0D89-16DF-44EB-9E8C-F755BF6AB6EA}" type="pres">
      <dgm:prSet presAssocID="{4A68E201-4B96-4936-8DE5-5F020AA918F6}" presName="hierChild4" presStyleCnt="0"/>
      <dgm:spPr/>
    </dgm:pt>
    <dgm:pt modelId="{366B6FBD-8DAB-4D42-A4F4-580E5C0E9EF3}" type="pres">
      <dgm:prSet presAssocID="{4A68E201-4B96-4936-8DE5-5F020AA918F6}" presName="hierChild5" presStyleCnt="0"/>
      <dgm:spPr/>
    </dgm:pt>
    <dgm:pt modelId="{D31F2449-D007-48A2-9CC1-F0A0D993F952}" type="pres">
      <dgm:prSet presAssocID="{E2068C02-87F5-4D4A-BAFD-00EE6A27317D}" presName="Name37" presStyleLbl="parChTrans1D2" presStyleIdx="1" presStyleCnt="14"/>
      <dgm:spPr/>
      <dgm:t>
        <a:bodyPr/>
        <a:lstStyle/>
        <a:p>
          <a:endParaRPr lang="zh-TW" altLang="en-US"/>
        </a:p>
      </dgm:t>
    </dgm:pt>
    <dgm:pt modelId="{73F083F9-C319-4FBC-9956-8940057CF15F}" type="pres">
      <dgm:prSet presAssocID="{63DA7D79-8C12-40DF-9DEB-D09F45747DE3}" presName="hierRoot2" presStyleCnt="0">
        <dgm:presLayoutVars>
          <dgm:hierBranch val="init"/>
        </dgm:presLayoutVars>
      </dgm:prSet>
      <dgm:spPr/>
    </dgm:pt>
    <dgm:pt modelId="{2468012A-5CF1-40AC-9E7B-24FF9203D95E}" type="pres">
      <dgm:prSet presAssocID="{63DA7D79-8C12-40DF-9DEB-D09F45747DE3}" presName="rootComposite" presStyleCnt="0"/>
      <dgm:spPr/>
    </dgm:pt>
    <dgm:pt modelId="{F1206D96-AF06-4313-8837-B25F50F071FE}" type="pres">
      <dgm:prSet presAssocID="{63DA7D79-8C12-40DF-9DEB-D09F45747DE3}" presName="rootText" presStyleLbl="node2" presStyleIdx="1" presStyleCnt="14" custScaleY="1284965" custLinFactNeighborY="-7437">
        <dgm:presLayoutVars>
          <dgm:chPref val="3"/>
        </dgm:presLayoutVars>
      </dgm:prSet>
      <dgm:spPr/>
      <dgm:t>
        <a:bodyPr/>
        <a:lstStyle/>
        <a:p>
          <a:endParaRPr lang="zh-TW" altLang="en-US"/>
        </a:p>
      </dgm:t>
    </dgm:pt>
    <dgm:pt modelId="{2E8859D9-6F2D-44E9-A17F-56E025E4C08C}" type="pres">
      <dgm:prSet presAssocID="{63DA7D79-8C12-40DF-9DEB-D09F45747DE3}" presName="rootConnector" presStyleLbl="node2" presStyleIdx="1" presStyleCnt="14"/>
      <dgm:spPr/>
      <dgm:t>
        <a:bodyPr/>
        <a:lstStyle/>
        <a:p>
          <a:endParaRPr lang="zh-TW" altLang="en-US"/>
        </a:p>
      </dgm:t>
    </dgm:pt>
    <dgm:pt modelId="{88994C79-76AD-4C88-AFEF-6774D87D54F3}" type="pres">
      <dgm:prSet presAssocID="{63DA7D79-8C12-40DF-9DEB-D09F45747DE3}" presName="hierChild4" presStyleCnt="0"/>
      <dgm:spPr/>
    </dgm:pt>
    <dgm:pt modelId="{C45E3ED2-C5A7-480F-BDEE-13D01670711A}" type="pres">
      <dgm:prSet presAssocID="{63DA7D79-8C12-40DF-9DEB-D09F45747DE3}" presName="hierChild5" presStyleCnt="0"/>
      <dgm:spPr/>
    </dgm:pt>
    <dgm:pt modelId="{49118E50-0AAE-48B4-9141-3B5A06A937C3}" type="pres">
      <dgm:prSet presAssocID="{A14E3170-40B6-4187-A407-81B4F0D4B03A}" presName="Name37" presStyleLbl="parChTrans1D2" presStyleIdx="2" presStyleCnt="14"/>
      <dgm:spPr/>
      <dgm:t>
        <a:bodyPr/>
        <a:lstStyle/>
        <a:p>
          <a:endParaRPr lang="zh-TW" altLang="en-US"/>
        </a:p>
      </dgm:t>
    </dgm:pt>
    <dgm:pt modelId="{3292F154-33A9-4390-ADA0-3D697A6663CF}" type="pres">
      <dgm:prSet presAssocID="{12F12887-68FD-48D7-A511-06A0BEEA1C85}" presName="hierRoot2" presStyleCnt="0">
        <dgm:presLayoutVars>
          <dgm:hierBranch val="init"/>
        </dgm:presLayoutVars>
      </dgm:prSet>
      <dgm:spPr/>
    </dgm:pt>
    <dgm:pt modelId="{B6173FD3-99F9-410B-9CCD-AE8E529FDBC0}" type="pres">
      <dgm:prSet presAssocID="{12F12887-68FD-48D7-A511-06A0BEEA1C85}" presName="rootComposite" presStyleCnt="0"/>
      <dgm:spPr/>
    </dgm:pt>
    <dgm:pt modelId="{7BDAC86E-778B-46C3-B6B4-CB0A0EFDF2B6}" type="pres">
      <dgm:prSet presAssocID="{12F12887-68FD-48D7-A511-06A0BEEA1C85}" presName="rootText" presStyleLbl="node2" presStyleIdx="2" presStyleCnt="14" custScaleY="1286841" custLinFactNeighborY="-7437">
        <dgm:presLayoutVars>
          <dgm:chPref val="3"/>
        </dgm:presLayoutVars>
      </dgm:prSet>
      <dgm:spPr/>
      <dgm:t>
        <a:bodyPr/>
        <a:lstStyle/>
        <a:p>
          <a:endParaRPr lang="zh-TW" altLang="en-US"/>
        </a:p>
      </dgm:t>
    </dgm:pt>
    <dgm:pt modelId="{28969FFF-CC6B-421C-A65B-802E7849B5B6}" type="pres">
      <dgm:prSet presAssocID="{12F12887-68FD-48D7-A511-06A0BEEA1C85}" presName="rootConnector" presStyleLbl="node2" presStyleIdx="2" presStyleCnt="14"/>
      <dgm:spPr/>
      <dgm:t>
        <a:bodyPr/>
        <a:lstStyle/>
        <a:p>
          <a:endParaRPr lang="zh-TW" altLang="en-US"/>
        </a:p>
      </dgm:t>
    </dgm:pt>
    <dgm:pt modelId="{F7086295-54CF-46F4-B7DD-61689A4D385F}" type="pres">
      <dgm:prSet presAssocID="{12F12887-68FD-48D7-A511-06A0BEEA1C85}" presName="hierChild4" presStyleCnt="0"/>
      <dgm:spPr/>
    </dgm:pt>
    <dgm:pt modelId="{BE388DF8-05DC-4A77-A3FF-7C68658EAC0B}" type="pres">
      <dgm:prSet presAssocID="{12F12887-68FD-48D7-A511-06A0BEEA1C85}" presName="hierChild5" presStyleCnt="0"/>
      <dgm:spPr/>
    </dgm:pt>
    <dgm:pt modelId="{EB3CD6F4-C5F4-4665-BDEC-377C163597AB}" type="pres">
      <dgm:prSet presAssocID="{8F2F6CAD-85CC-4B0D-BD86-D9301013268C}" presName="Name37" presStyleLbl="parChTrans1D2" presStyleIdx="3" presStyleCnt="14"/>
      <dgm:spPr/>
      <dgm:t>
        <a:bodyPr/>
        <a:lstStyle/>
        <a:p>
          <a:endParaRPr lang="zh-TW" altLang="en-US"/>
        </a:p>
      </dgm:t>
    </dgm:pt>
    <dgm:pt modelId="{1AB39D13-E3AB-4D59-A8E1-F7E2E28BF2F2}" type="pres">
      <dgm:prSet presAssocID="{007A5D8C-DD47-46A1-807D-D04176E22593}" presName="hierRoot2" presStyleCnt="0">
        <dgm:presLayoutVars>
          <dgm:hierBranch val="init"/>
        </dgm:presLayoutVars>
      </dgm:prSet>
      <dgm:spPr/>
    </dgm:pt>
    <dgm:pt modelId="{8E46681E-315E-4727-BED2-BF8F8D33498C}" type="pres">
      <dgm:prSet presAssocID="{007A5D8C-DD47-46A1-807D-D04176E22593}" presName="rootComposite" presStyleCnt="0"/>
      <dgm:spPr/>
    </dgm:pt>
    <dgm:pt modelId="{3B70201D-EF7B-47E3-B8C8-6A2436709CD1}" type="pres">
      <dgm:prSet presAssocID="{007A5D8C-DD47-46A1-807D-D04176E22593}" presName="rootText" presStyleLbl="node2" presStyleIdx="3" presStyleCnt="14" custScaleY="1286841" custLinFactNeighborY="-7437">
        <dgm:presLayoutVars>
          <dgm:chPref val="3"/>
        </dgm:presLayoutVars>
      </dgm:prSet>
      <dgm:spPr/>
      <dgm:t>
        <a:bodyPr/>
        <a:lstStyle/>
        <a:p>
          <a:endParaRPr lang="zh-TW" altLang="en-US"/>
        </a:p>
      </dgm:t>
    </dgm:pt>
    <dgm:pt modelId="{06E92F85-3B60-4E3F-B01D-2C657529AA0B}" type="pres">
      <dgm:prSet presAssocID="{007A5D8C-DD47-46A1-807D-D04176E22593}" presName="rootConnector" presStyleLbl="node2" presStyleIdx="3" presStyleCnt="14"/>
      <dgm:spPr/>
      <dgm:t>
        <a:bodyPr/>
        <a:lstStyle/>
        <a:p>
          <a:endParaRPr lang="zh-TW" altLang="en-US"/>
        </a:p>
      </dgm:t>
    </dgm:pt>
    <dgm:pt modelId="{01ADE678-3885-4500-A508-5A669A6481DF}" type="pres">
      <dgm:prSet presAssocID="{007A5D8C-DD47-46A1-807D-D04176E22593}" presName="hierChild4" presStyleCnt="0"/>
      <dgm:spPr/>
    </dgm:pt>
    <dgm:pt modelId="{0D8E99CA-029A-40A4-B30D-6AB2E93C6F8E}" type="pres">
      <dgm:prSet presAssocID="{007A5D8C-DD47-46A1-807D-D04176E22593}" presName="hierChild5" presStyleCnt="0"/>
      <dgm:spPr/>
    </dgm:pt>
    <dgm:pt modelId="{5EEEEF29-5541-4E6A-A7C0-24C6674E775C}" type="pres">
      <dgm:prSet presAssocID="{EE17865B-2886-4516-8BDD-D7D4CFFF2958}" presName="Name37" presStyleLbl="parChTrans1D2" presStyleIdx="4" presStyleCnt="14"/>
      <dgm:spPr/>
      <dgm:t>
        <a:bodyPr/>
        <a:lstStyle/>
        <a:p>
          <a:endParaRPr lang="zh-TW" altLang="en-US"/>
        </a:p>
      </dgm:t>
    </dgm:pt>
    <dgm:pt modelId="{F7686C78-0669-4671-8145-46914FCCB657}" type="pres">
      <dgm:prSet presAssocID="{8BE261E9-5980-4AA5-9B7C-73DEE410DB1A}" presName="hierRoot2" presStyleCnt="0">
        <dgm:presLayoutVars>
          <dgm:hierBranch val="init"/>
        </dgm:presLayoutVars>
      </dgm:prSet>
      <dgm:spPr/>
    </dgm:pt>
    <dgm:pt modelId="{90E1D5A8-C7D2-48ED-810E-87307F851CDF}" type="pres">
      <dgm:prSet presAssocID="{8BE261E9-5980-4AA5-9B7C-73DEE410DB1A}" presName="rootComposite" presStyleCnt="0"/>
      <dgm:spPr/>
    </dgm:pt>
    <dgm:pt modelId="{9A4E0E03-795B-4826-BAA0-2818D6170C5F}" type="pres">
      <dgm:prSet presAssocID="{8BE261E9-5980-4AA5-9B7C-73DEE410DB1A}" presName="rootText" presStyleLbl="node2" presStyleIdx="4" presStyleCnt="14" custScaleY="1285722" custLinFactNeighborY="-7437">
        <dgm:presLayoutVars>
          <dgm:chPref val="3"/>
        </dgm:presLayoutVars>
      </dgm:prSet>
      <dgm:spPr/>
      <dgm:t>
        <a:bodyPr/>
        <a:lstStyle/>
        <a:p>
          <a:endParaRPr lang="zh-TW" altLang="en-US"/>
        </a:p>
      </dgm:t>
    </dgm:pt>
    <dgm:pt modelId="{6F87EABE-D086-4A6E-B7FE-A6FA8DA64D25}" type="pres">
      <dgm:prSet presAssocID="{8BE261E9-5980-4AA5-9B7C-73DEE410DB1A}" presName="rootConnector" presStyleLbl="node2" presStyleIdx="4" presStyleCnt="14"/>
      <dgm:spPr/>
      <dgm:t>
        <a:bodyPr/>
        <a:lstStyle/>
        <a:p>
          <a:endParaRPr lang="zh-TW" altLang="en-US"/>
        </a:p>
      </dgm:t>
    </dgm:pt>
    <dgm:pt modelId="{27E42B98-F0FC-46CD-8943-C45D2EC279C8}" type="pres">
      <dgm:prSet presAssocID="{8BE261E9-5980-4AA5-9B7C-73DEE410DB1A}" presName="hierChild4" presStyleCnt="0"/>
      <dgm:spPr/>
    </dgm:pt>
    <dgm:pt modelId="{42EAB643-B1B6-40A0-94EB-40A24DEB8F97}" type="pres">
      <dgm:prSet presAssocID="{8BE261E9-5980-4AA5-9B7C-73DEE410DB1A}" presName="hierChild5" presStyleCnt="0"/>
      <dgm:spPr/>
    </dgm:pt>
    <dgm:pt modelId="{D835DC3B-2A6A-4C7B-A364-DE19FDE2FB68}" type="pres">
      <dgm:prSet presAssocID="{4943318A-38B5-4503-87A7-F9ED7C3DCB5D}" presName="Name37" presStyleLbl="parChTrans1D2" presStyleIdx="5" presStyleCnt="14"/>
      <dgm:spPr/>
      <dgm:t>
        <a:bodyPr/>
        <a:lstStyle/>
        <a:p>
          <a:endParaRPr lang="zh-TW" altLang="en-US"/>
        </a:p>
      </dgm:t>
    </dgm:pt>
    <dgm:pt modelId="{F2547570-9690-4981-BD61-1F18B6BA7AF5}" type="pres">
      <dgm:prSet presAssocID="{4FBB8FE9-91AB-4B14-85FD-BFCE21D91077}" presName="hierRoot2" presStyleCnt="0">
        <dgm:presLayoutVars>
          <dgm:hierBranch val="init"/>
        </dgm:presLayoutVars>
      </dgm:prSet>
      <dgm:spPr/>
    </dgm:pt>
    <dgm:pt modelId="{6C94900D-0188-46AC-BA92-99498D544DFC}" type="pres">
      <dgm:prSet presAssocID="{4FBB8FE9-91AB-4B14-85FD-BFCE21D91077}" presName="rootComposite" presStyleCnt="0"/>
      <dgm:spPr/>
    </dgm:pt>
    <dgm:pt modelId="{AF3AA209-EEC8-47FF-ACAA-2B3788A0C135}" type="pres">
      <dgm:prSet presAssocID="{4FBB8FE9-91AB-4B14-85FD-BFCE21D91077}" presName="rootText" presStyleLbl="node2" presStyleIdx="5" presStyleCnt="14" custScaleY="1285722" custLinFactNeighborY="-7437">
        <dgm:presLayoutVars>
          <dgm:chPref val="3"/>
        </dgm:presLayoutVars>
      </dgm:prSet>
      <dgm:spPr/>
      <dgm:t>
        <a:bodyPr/>
        <a:lstStyle/>
        <a:p>
          <a:endParaRPr lang="zh-TW" altLang="en-US"/>
        </a:p>
      </dgm:t>
    </dgm:pt>
    <dgm:pt modelId="{CB157B41-9D06-4666-8F66-EF3753BDAFC8}" type="pres">
      <dgm:prSet presAssocID="{4FBB8FE9-91AB-4B14-85FD-BFCE21D91077}" presName="rootConnector" presStyleLbl="node2" presStyleIdx="5" presStyleCnt="14"/>
      <dgm:spPr/>
      <dgm:t>
        <a:bodyPr/>
        <a:lstStyle/>
        <a:p>
          <a:endParaRPr lang="zh-TW" altLang="en-US"/>
        </a:p>
      </dgm:t>
    </dgm:pt>
    <dgm:pt modelId="{11BDE1B8-0DFB-4940-82EC-A617A694F3CF}" type="pres">
      <dgm:prSet presAssocID="{4FBB8FE9-91AB-4B14-85FD-BFCE21D91077}" presName="hierChild4" presStyleCnt="0"/>
      <dgm:spPr/>
    </dgm:pt>
    <dgm:pt modelId="{03A600A1-E0A4-4A24-9F02-89B11BE268CE}" type="pres">
      <dgm:prSet presAssocID="{4FBB8FE9-91AB-4B14-85FD-BFCE21D91077}" presName="hierChild5" presStyleCnt="0"/>
      <dgm:spPr/>
    </dgm:pt>
    <dgm:pt modelId="{6BF18369-E72C-4B44-93C9-3C64B6AA9DE0}" type="pres">
      <dgm:prSet presAssocID="{598E7BBA-02C7-4D27-86FA-5379BA88B847}" presName="Name37" presStyleLbl="parChTrans1D2" presStyleIdx="6" presStyleCnt="14"/>
      <dgm:spPr/>
      <dgm:t>
        <a:bodyPr/>
        <a:lstStyle/>
        <a:p>
          <a:endParaRPr lang="zh-TW" altLang="en-US"/>
        </a:p>
      </dgm:t>
    </dgm:pt>
    <dgm:pt modelId="{CDE1D5CF-D458-474B-942A-3CF2715ECB0A}" type="pres">
      <dgm:prSet presAssocID="{A296CD86-311C-43D8-A707-445973167E2C}" presName="hierRoot2" presStyleCnt="0">
        <dgm:presLayoutVars>
          <dgm:hierBranch val="init"/>
        </dgm:presLayoutVars>
      </dgm:prSet>
      <dgm:spPr/>
    </dgm:pt>
    <dgm:pt modelId="{2A4872A6-3E9D-4E65-BA6D-596D49AB32AF}" type="pres">
      <dgm:prSet presAssocID="{A296CD86-311C-43D8-A707-445973167E2C}" presName="rootComposite" presStyleCnt="0"/>
      <dgm:spPr/>
    </dgm:pt>
    <dgm:pt modelId="{F2AA15F2-957C-4F34-A88B-ADAA7F26A414}" type="pres">
      <dgm:prSet presAssocID="{A296CD86-311C-43D8-A707-445973167E2C}" presName="rootText" presStyleLbl="node2" presStyleIdx="6" presStyleCnt="14" custScaleY="1281969" custLinFactNeighborY="-7437">
        <dgm:presLayoutVars>
          <dgm:chPref val="3"/>
        </dgm:presLayoutVars>
      </dgm:prSet>
      <dgm:spPr/>
      <dgm:t>
        <a:bodyPr/>
        <a:lstStyle/>
        <a:p>
          <a:endParaRPr lang="zh-TW" altLang="en-US"/>
        </a:p>
      </dgm:t>
    </dgm:pt>
    <dgm:pt modelId="{0FC294C0-5AA0-477B-8702-8CDF40BC369F}" type="pres">
      <dgm:prSet presAssocID="{A296CD86-311C-43D8-A707-445973167E2C}" presName="rootConnector" presStyleLbl="node2" presStyleIdx="6" presStyleCnt="14"/>
      <dgm:spPr/>
      <dgm:t>
        <a:bodyPr/>
        <a:lstStyle/>
        <a:p>
          <a:endParaRPr lang="zh-TW" altLang="en-US"/>
        </a:p>
      </dgm:t>
    </dgm:pt>
    <dgm:pt modelId="{A7816462-FFB1-4B54-8C78-3873741D4BA5}" type="pres">
      <dgm:prSet presAssocID="{A296CD86-311C-43D8-A707-445973167E2C}" presName="hierChild4" presStyleCnt="0"/>
      <dgm:spPr/>
    </dgm:pt>
    <dgm:pt modelId="{6677DE96-50BF-4AC9-A987-2DC2806CA9AA}" type="pres">
      <dgm:prSet presAssocID="{A296CD86-311C-43D8-A707-445973167E2C}" presName="hierChild5" presStyleCnt="0"/>
      <dgm:spPr/>
    </dgm:pt>
    <dgm:pt modelId="{DF3A18D6-7CA3-489C-83BA-DBE3B463035A}" type="pres">
      <dgm:prSet presAssocID="{6BED2920-7BEB-4B9D-8DB2-452BCECB4EB1}" presName="Name37" presStyleLbl="parChTrans1D2" presStyleIdx="7" presStyleCnt="14"/>
      <dgm:spPr/>
      <dgm:t>
        <a:bodyPr/>
        <a:lstStyle/>
        <a:p>
          <a:endParaRPr lang="zh-TW" altLang="en-US"/>
        </a:p>
      </dgm:t>
    </dgm:pt>
    <dgm:pt modelId="{498CF186-7B32-4A85-80E8-06149C0C4A73}" type="pres">
      <dgm:prSet presAssocID="{1950CB8D-1740-48E8-9171-87B5592D7D79}" presName="hierRoot2" presStyleCnt="0">
        <dgm:presLayoutVars>
          <dgm:hierBranch val="init"/>
        </dgm:presLayoutVars>
      </dgm:prSet>
      <dgm:spPr/>
    </dgm:pt>
    <dgm:pt modelId="{B1056992-88F9-4115-8275-8483A3ED99E2}" type="pres">
      <dgm:prSet presAssocID="{1950CB8D-1740-48E8-9171-87B5592D7D79}" presName="rootComposite" presStyleCnt="0"/>
      <dgm:spPr/>
    </dgm:pt>
    <dgm:pt modelId="{96FE9EEB-5D70-4659-9D1A-CA085522C2E2}" type="pres">
      <dgm:prSet presAssocID="{1950CB8D-1740-48E8-9171-87B5592D7D79}" presName="rootText" presStyleLbl="node2" presStyleIdx="7" presStyleCnt="14" custScaleY="1291712" custLinFactNeighborY="-7437">
        <dgm:presLayoutVars>
          <dgm:chPref val="3"/>
        </dgm:presLayoutVars>
      </dgm:prSet>
      <dgm:spPr/>
      <dgm:t>
        <a:bodyPr/>
        <a:lstStyle/>
        <a:p>
          <a:endParaRPr lang="zh-TW" altLang="en-US"/>
        </a:p>
      </dgm:t>
    </dgm:pt>
    <dgm:pt modelId="{8C83BD88-F1F3-4D4E-B755-4DABD0C254D6}" type="pres">
      <dgm:prSet presAssocID="{1950CB8D-1740-48E8-9171-87B5592D7D79}" presName="rootConnector" presStyleLbl="node2" presStyleIdx="7" presStyleCnt="14"/>
      <dgm:spPr/>
      <dgm:t>
        <a:bodyPr/>
        <a:lstStyle/>
        <a:p>
          <a:endParaRPr lang="zh-TW" altLang="en-US"/>
        </a:p>
      </dgm:t>
    </dgm:pt>
    <dgm:pt modelId="{4F5072A5-C5F5-4EDD-B69C-FD9590E1F33A}" type="pres">
      <dgm:prSet presAssocID="{1950CB8D-1740-48E8-9171-87B5592D7D79}" presName="hierChild4" presStyleCnt="0"/>
      <dgm:spPr/>
    </dgm:pt>
    <dgm:pt modelId="{9D66EEE9-64AB-42C5-B34F-19DF48EE15D4}" type="pres">
      <dgm:prSet presAssocID="{1950CB8D-1740-48E8-9171-87B5592D7D79}" presName="hierChild5" presStyleCnt="0"/>
      <dgm:spPr/>
    </dgm:pt>
    <dgm:pt modelId="{9C6A58D8-A140-4785-926A-94C0D63A720F}" type="pres">
      <dgm:prSet presAssocID="{5759F188-CA6A-4BD2-A487-2DAD87B851DA}" presName="Name37" presStyleLbl="parChTrans1D2" presStyleIdx="8" presStyleCnt="14"/>
      <dgm:spPr/>
      <dgm:t>
        <a:bodyPr/>
        <a:lstStyle/>
        <a:p>
          <a:endParaRPr lang="zh-TW" altLang="en-US"/>
        </a:p>
      </dgm:t>
    </dgm:pt>
    <dgm:pt modelId="{C3AD69C2-22E4-4F4C-9BD3-120EE7FFF31B}" type="pres">
      <dgm:prSet presAssocID="{A6E9C2D3-1A2C-4894-994C-F1CC85236013}" presName="hierRoot2" presStyleCnt="0">
        <dgm:presLayoutVars>
          <dgm:hierBranch val="init"/>
        </dgm:presLayoutVars>
      </dgm:prSet>
      <dgm:spPr/>
    </dgm:pt>
    <dgm:pt modelId="{6D95D658-E528-4A0B-8462-2BA942D8600B}" type="pres">
      <dgm:prSet presAssocID="{A6E9C2D3-1A2C-4894-994C-F1CC85236013}" presName="rootComposite" presStyleCnt="0"/>
      <dgm:spPr/>
    </dgm:pt>
    <dgm:pt modelId="{71C705C8-A242-4ABC-879D-551E13A0DFCF}" type="pres">
      <dgm:prSet presAssocID="{A6E9C2D3-1A2C-4894-994C-F1CC85236013}" presName="rootText" presStyleLbl="node2" presStyleIdx="8" presStyleCnt="14" custScaleY="1288717" custLinFactNeighborY="-7437">
        <dgm:presLayoutVars>
          <dgm:chPref val="3"/>
        </dgm:presLayoutVars>
      </dgm:prSet>
      <dgm:spPr/>
      <dgm:t>
        <a:bodyPr/>
        <a:lstStyle/>
        <a:p>
          <a:endParaRPr lang="zh-TW" altLang="en-US"/>
        </a:p>
      </dgm:t>
    </dgm:pt>
    <dgm:pt modelId="{B43C876E-AD27-480C-9076-B743E226800B}" type="pres">
      <dgm:prSet presAssocID="{A6E9C2D3-1A2C-4894-994C-F1CC85236013}" presName="rootConnector" presStyleLbl="node2" presStyleIdx="8" presStyleCnt="14"/>
      <dgm:spPr/>
      <dgm:t>
        <a:bodyPr/>
        <a:lstStyle/>
        <a:p>
          <a:endParaRPr lang="zh-TW" altLang="en-US"/>
        </a:p>
      </dgm:t>
    </dgm:pt>
    <dgm:pt modelId="{39344F8D-9A92-4199-8C6F-768548C87A00}" type="pres">
      <dgm:prSet presAssocID="{A6E9C2D3-1A2C-4894-994C-F1CC85236013}" presName="hierChild4" presStyleCnt="0"/>
      <dgm:spPr/>
    </dgm:pt>
    <dgm:pt modelId="{A116BC81-B1D8-42E3-93AC-1EF5C2CB1EEE}" type="pres">
      <dgm:prSet presAssocID="{A6E9C2D3-1A2C-4894-994C-F1CC85236013}" presName="hierChild5" presStyleCnt="0"/>
      <dgm:spPr/>
    </dgm:pt>
    <dgm:pt modelId="{C8B10EBE-32D9-4EB4-AA89-F7DB0ACD6202}" type="pres">
      <dgm:prSet presAssocID="{858F95F8-8AB4-4359-9BFF-41F9804F46C6}" presName="Name37" presStyleLbl="parChTrans1D2" presStyleIdx="9" presStyleCnt="14"/>
      <dgm:spPr/>
      <dgm:t>
        <a:bodyPr/>
        <a:lstStyle/>
        <a:p>
          <a:endParaRPr lang="zh-TW" altLang="en-US"/>
        </a:p>
      </dgm:t>
    </dgm:pt>
    <dgm:pt modelId="{4E9378D3-F104-4D22-B0E8-ECC2DAED77EE}" type="pres">
      <dgm:prSet presAssocID="{7DF9F179-0F84-4675-BA92-04234513EA24}" presName="hierRoot2" presStyleCnt="0">
        <dgm:presLayoutVars>
          <dgm:hierBranch val="init"/>
        </dgm:presLayoutVars>
      </dgm:prSet>
      <dgm:spPr/>
    </dgm:pt>
    <dgm:pt modelId="{A77035A0-D2B6-4C72-A840-290C5E01129E}" type="pres">
      <dgm:prSet presAssocID="{7DF9F179-0F84-4675-BA92-04234513EA24}" presName="rootComposite" presStyleCnt="0"/>
      <dgm:spPr/>
    </dgm:pt>
    <dgm:pt modelId="{AF052A1F-0E46-48AA-83BC-9D54CF67890B}" type="pres">
      <dgm:prSet presAssocID="{7DF9F179-0F84-4675-BA92-04234513EA24}" presName="rootText" presStyleLbl="node2" presStyleIdx="9" presStyleCnt="14" custScaleY="1291713" custLinFactNeighborY="-7437">
        <dgm:presLayoutVars>
          <dgm:chPref val="3"/>
        </dgm:presLayoutVars>
      </dgm:prSet>
      <dgm:spPr/>
      <dgm:t>
        <a:bodyPr/>
        <a:lstStyle/>
        <a:p>
          <a:endParaRPr lang="zh-TW" altLang="en-US"/>
        </a:p>
      </dgm:t>
    </dgm:pt>
    <dgm:pt modelId="{5AE4D7C1-DA96-40AF-8B80-985E31408212}" type="pres">
      <dgm:prSet presAssocID="{7DF9F179-0F84-4675-BA92-04234513EA24}" presName="rootConnector" presStyleLbl="node2" presStyleIdx="9" presStyleCnt="14"/>
      <dgm:spPr/>
      <dgm:t>
        <a:bodyPr/>
        <a:lstStyle/>
        <a:p>
          <a:endParaRPr lang="zh-TW" altLang="en-US"/>
        </a:p>
      </dgm:t>
    </dgm:pt>
    <dgm:pt modelId="{E61768C9-E2E0-4A0F-B7C1-DB12266A51CB}" type="pres">
      <dgm:prSet presAssocID="{7DF9F179-0F84-4675-BA92-04234513EA24}" presName="hierChild4" presStyleCnt="0"/>
      <dgm:spPr/>
    </dgm:pt>
    <dgm:pt modelId="{ECD4C746-E0FE-4D2F-ABFE-3C5EA7548005}" type="pres">
      <dgm:prSet presAssocID="{7DF9F179-0F84-4675-BA92-04234513EA24}" presName="hierChild5" presStyleCnt="0"/>
      <dgm:spPr/>
    </dgm:pt>
    <dgm:pt modelId="{9E306159-5C00-4B56-A6FE-DDFB7D66218E}" type="pres">
      <dgm:prSet presAssocID="{6DD6484C-0897-41AA-B802-2A0CBFB3C068}" presName="Name37" presStyleLbl="parChTrans1D2" presStyleIdx="10" presStyleCnt="14"/>
      <dgm:spPr/>
      <dgm:t>
        <a:bodyPr/>
        <a:lstStyle/>
        <a:p>
          <a:endParaRPr lang="zh-TW" altLang="en-US"/>
        </a:p>
      </dgm:t>
    </dgm:pt>
    <dgm:pt modelId="{7DA96116-1FC4-4031-A4DE-675C2402FEB4}" type="pres">
      <dgm:prSet presAssocID="{5F69CBBC-98CC-45AA-B0F9-3558929F29B9}" presName="hierRoot2" presStyleCnt="0">
        <dgm:presLayoutVars>
          <dgm:hierBranch val="init"/>
        </dgm:presLayoutVars>
      </dgm:prSet>
      <dgm:spPr/>
    </dgm:pt>
    <dgm:pt modelId="{A0184B51-6951-4B4D-A8E1-7318873D434C}" type="pres">
      <dgm:prSet presAssocID="{5F69CBBC-98CC-45AA-B0F9-3558929F29B9}" presName="rootComposite" presStyleCnt="0"/>
      <dgm:spPr/>
    </dgm:pt>
    <dgm:pt modelId="{01FFB24E-309D-4CF6-9301-E10CE77CC110}" type="pres">
      <dgm:prSet presAssocID="{5F69CBBC-98CC-45AA-B0F9-3558929F29B9}" presName="rootText" presStyleLbl="node2" presStyleIdx="10" presStyleCnt="14" custScaleY="1286841" custLinFactNeighborY="-7437">
        <dgm:presLayoutVars>
          <dgm:chPref val="3"/>
        </dgm:presLayoutVars>
      </dgm:prSet>
      <dgm:spPr/>
      <dgm:t>
        <a:bodyPr/>
        <a:lstStyle/>
        <a:p>
          <a:endParaRPr lang="zh-TW" altLang="en-US"/>
        </a:p>
      </dgm:t>
    </dgm:pt>
    <dgm:pt modelId="{B3001A05-5C28-4BA5-ABD9-F51743468B99}" type="pres">
      <dgm:prSet presAssocID="{5F69CBBC-98CC-45AA-B0F9-3558929F29B9}" presName="rootConnector" presStyleLbl="node2" presStyleIdx="10" presStyleCnt="14"/>
      <dgm:spPr/>
      <dgm:t>
        <a:bodyPr/>
        <a:lstStyle/>
        <a:p>
          <a:endParaRPr lang="zh-TW" altLang="en-US"/>
        </a:p>
      </dgm:t>
    </dgm:pt>
    <dgm:pt modelId="{B9248B13-17E5-4F5C-AA45-4942FDAE38A9}" type="pres">
      <dgm:prSet presAssocID="{5F69CBBC-98CC-45AA-B0F9-3558929F29B9}" presName="hierChild4" presStyleCnt="0"/>
      <dgm:spPr/>
    </dgm:pt>
    <dgm:pt modelId="{A4B49A49-9B1A-4E1B-9077-39CE00C63736}" type="pres">
      <dgm:prSet presAssocID="{5F69CBBC-98CC-45AA-B0F9-3558929F29B9}" presName="hierChild5" presStyleCnt="0"/>
      <dgm:spPr/>
    </dgm:pt>
    <dgm:pt modelId="{4F4CC607-DC61-47D0-9BFC-ADD50829D943}" type="pres">
      <dgm:prSet presAssocID="{0B239BFA-5E4D-4F2D-82E5-7CBA78800EE2}" presName="Name37" presStyleLbl="parChTrans1D2" presStyleIdx="11" presStyleCnt="14"/>
      <dgm:spPr/>
      <dgm:t>
        <a:bodyPr/>
        <a:lstStyle/>
        <a:p>
          <a:endParaRPr lang="zh-TW" altLang="en-US"/>
        </a:p>
      </dgm:t>
    </dgm:pt>
    <dgm:pt modelId="{BCC7A986-CFE0-4DB4-B9A3-C2BDF6E28C7E}" type="pres">
      <dgm:prSet presAssocID="{8F677125-C959-46BE-809C-80245097704A}" presName="hierRoot2" presStyleCnt="0">
        <dgm:presLayoutVars>
          <dgm:hierBranch val="init"/>
        </dgm:presLayoutVars>
      </dgm:prSet>
      <dgm:spPr/>
    </dgm:pt>
    <dgm:pt modelId="{7B90D397-FB20-45A4-91D2-2F72564100AC}" type="pres">
      <dgm:prSet presAssocID="{8F677125-C959-46BE-809C-80245097704A}" presName="rootComposite" presStyleCnt="0"/>
      <dgm:spPr/>
    </dgm:pt>
    <dgm:pt modelId="{74191617-7BDD-491E-A1CC-E59CD9D8335F}" type="pres">
      <dgm:prSet presAssocID="{8F677125-C959-46BE-809C-80245097704A}" presName="rootText" presStyleLbl="node2" presStyleIdx="11" presStyleCnt="14" custScaleY="1288718" custLinFactNeighborY="-7437">
        <dgm:presLayoutVars>
          <dgm:chPref val="3"/>
        </dgm:presLayoutVars>
      </dgm:prSet>
      <dgm:spPr/>
      <dgm:t>
        <a:bodyPr/>
        <a:lstStyle/>
        <a:p>
          <a:endParaRPr lang="zh-TW" altLang="en-US"/>
        </a:p>
      </dgm:t>
    </dgm:pt>
    <dgm:pt modelId="{ACB64ED2-04A9-4AB5-958A-F647CCE02303}" type="pres">
      <dgm:prSet presAssocID="{8F677125-C959-46BE-809C-80245097704A}" presName="rootConnector" presStyleLbl="node2" presStyleIdx="11" presStyleCnt="14"/>
      <dgm:spPr/>
      <dgm:t>
        <a:bodyPr/>
        <a:lstStyle/>
        <a:p>
          <a:endParaRPr lang="zh-TW" altLang="en-US"/>
        </a:p>
      </dgm:t>
    </dgm:pt>
    <dgm:pt modelId="{04D419FA-D4A9-4638-A0E6-8D1B3B87A6A6}" type="pres">
      <dgm:prSet presAssocID="{8F677125-C959-46BE-809C-80245097704A}" presName="hierChild4" presStyleCnt="0"/>
      <dgm:spPr/>
    </dgm:pt>
    <dgm:pt modelId="{B36F9ABC-71D9-4108-8522-A8C29181AA68}" type="pres">
      <dgm:prSet presAssocID="{8F677125-C959-46BE-809C-80245097704A}" presName="hierChild5" presStyleCnt="0"/>
      <dgm:spPr/>
    </dgm:pt>
    <dgm:pt modelId="{5EF42B40-B06B-47D1-8FAF-6F43F91787AB}" type="pres">
      <dgm:prSet presAssocID="{2D5CDC2D-AFFD-4B0F-A1F8-003BAFEF3831}" presName="Name37" presStyleLbl="parChTrans1D2" presStyleIdx="12" presStyleCnt="14"/>
      <dgm:spPr/>
      <dgm:t>
        <a:bodyPr/>
        <a:lstStyle/>
        <a:p>
          <a:endParaRPr lang="zh-TW" altLang="en-US"/>
        </a:p>
      </dgm:t>
    </dgm:pt>
    <dgm:pt modelId="{CD28DC14-7E3A-432E-B0A6-BE519AC58580}" type="pres">
      <dgm:prSet presAssocID="{118B2DE5-FACA-4C50-89A9-4C85E5DE901C}" presName="hierRoot2" presStyleCnt="0">
        <dgm:presLayoutVars>
          <dgm:hierBranch val="init"/>
        </dgm:presLayoutVars>
      </dgm:prSet>
      <dgm:spPr/>
    </dgm:pt>
    <dgm:pt modelId="{1F830B28-A393-4968-92D4-E1A7982FCE31}" type="pres">
      <dgm:prSet presAssocID="{118B2DE5-FACA-4C50-89A9-4C85E5DE901C}" presName="rootComposite" presStyleCnt="0"/>
      <dgm:spPr/>
    </dgm:pt>
    <dgm:pt modelId="{1D9655ED-E241-49CE-80D7-1C525C14F03F}" type="pres">
      <dgm:prSet presAssocID="{118B2DE5-FACA-4C50-89A9-4C85E5DE901C}" presName="rootText" presStyleLbl="node2" presStyleIdx="12" presStyleCnt="14" custScaleY="1271967">
        <dgm:presLayoutVars>
          <dgm:chPref val="3"/>
        </dgm:presLayoutVars>
      </dgm:prSet>
      <dgm:spPr/>
      <dgm:t>
        <a:bodyPr/>
        <a:lstStyle/>
        <a:p>
          <a:endParaRPr lang="zh-TW" altLang="en-US"/>
        </a:p>
      </dgm:t>
    </dgm:pt>
    <dgm:pt modelId="{AF04DD41-6B5A-4D72-92D8-CEAC943DF25D}" type="pres">
      <dgm:prSet presAssocID="{118B2DE5-FACA-4C50-89A9-4C85E5DE901C}" presName="rootConnector" presStyleLbl="node2" presStyleIdx="12" presStyleCnt="14"/>
      <dgm:spPr/>
      <dgm:t>
        <a:bodyPr/>
        <a:lstStyle/>
        <a:p>
          <a:endParaRPr lang="zh-TW" altLang="en-US"/>
        </a:p>
      </dgm:t>
    </dgm:pt>
    <dgm:pt modelId="{1D345B35-43E9-40D2-BD34-F285E6318946}" type="pres">
      <dgm:prSet presAssocID="{118B2DE5-FACA-4C50-89A9-4C85E5DE901C}" presName="hierChild4" presStyleCnt="0"/>
      <dgm:spPr/>
    </dgm:pt>
    <dgm:pt modelId="{5F51A132-6A3A-447B-82E1-9C7E8C1C7569}" type="pres">
      <dgm:prSet presAssocID="{118B2DE5-FACA-4C50-89A9-4C85E5DE901C}" presName="hierChild5" presStyleCnt="0"/>
      <dgm:spPr/>
    </dgm:pt>
    <dgm:pt modelId="{E3B853CE-0389-49E0-AFB4-D7DEA6486E8E}" type="pres">
      <dgm:prSet presAssocID="{90232615-136A-42B2-B38F-B4FBFE98BF24}" presName="Name37" presStyleLbl="parChTrans1D2" presStyleIdx="13" presStyleCnt="14"/>
      <dgm:spPr/>
      <dgm:t>
        <a:bodyPr/>
        <a:lstStyle/>
        <a:p>
          <a:endParaRPr lang="zh-TW" altLang="en-US"/>
        </a:p>
      </dgm:t>
    </dgm:pt>
    <dgm:pt modelId="{E426E3B0-AB8C-4F1C-968C-9A5F7D8CB9EC}" type="pres">
      <dgm:prSet presAssocID="{2A8CE436-76AF-49C0-AC6A-E0DD96760934}" presName="hierRoot2" presStyleCnt="0">
        <dgm:presLayoutVars>
          <dgm:hierBranch val="init"/>
        </dgm:presLayoutVars>
      </dgm:prSet>
      <dgm:spPr/>
    </dgm:pt>
    <dgm:pt modelId="{92AC2448-DCAE-4646-AD89-92A809CD34C4}" type="pres">
      <dgm:prSet presAssocID="{2A8CE436-76AF-49C0-AC6A-E0DD96760934}" presName="rootComposite" presStyleCnt="0"/>
      <dgm:spPr/>
    </dgm:pt>
    <dgm:pt modelId="{20BD02AC-9E69-44F7-9902-EDC94ABD266C}" type="pres">
      <dgm:prSet presAssocID="{2A8CE436-76AF-49C0-AC6A-E0DD96760934}" presName="rootText" presStyleLbl="node2" presStyleIdx="13" presStyleCnt="14" custScaleY="1271967">
        <dgm:presLayoutVars>
          <dgm:chPref val="3"/>
        </dgm:presLayoutVars>
      </dgm:prSet>
      <dgm:spPr/>
      <dgm:t>
        <a:bodyPr/>
        <a:lstStyle/>
        <a:p>
          <a:endParaRPr lang="zh-TW" altLang="en-US"/>
        </a:p>
      </dgm:t>
    </dgm:pt>
    <dgm:pt modelId="{884AB6CC-C98B-4BA3-952C-61866D60207C}" type="pres">
      <dgm:prSet presAssocID="{2A8CE436-76AF-49C0-AC6A-E0DD96760934}" presName="rootConnector" presStyleLbl="node2" presStyleIdx="13" presStyleCnt="14"/>
      <dgm:spPr/>
      <dgm:t>
        <a:bodyPr/>
        <a:lstStyle/>
        <a:p>
          <a:endParaRPr lang="zh-TW" altLang="en-US"/>
        </a:p>
      </dgm:t>
    </dgm:pt>
    <dgm:pt modelId="{F8A6D436-AB7E-4F3C-9410-E1C7CD52A0D8}" type="pres">
      <dgm:prSet presAssocID="{2A8CE436-76AF-49C0-AC6A-E0DD96760934}" presName="hierChild4" presStyleCnt="0"/>
      <dgm:spPr/>
    </dgm:pt>
    <dgm:pt modelId="{51DF7F17-0222-46BB-97CD-5B60E525A8CC}" type="pres">
      <dgm:prSet presAssocID="{2A8CE436-76AF-49C0-AC6A-E0DD96760934}" presName="hierChild5" presStyleCnt="0"/>
      <dgm:spPr/>
    </dgm:pt>
    <dgm:pt modelId="{89CDB7AB-E8C5-4A7E-B1C6-697D9143C581}" type="pres">
      <dgm:prSet presAssocID="{A29AA040-FB02-42E5-B779-865C73E73BFD}" presName="hierChild3" presStyleCnt="0"/>
      <dgm:spPr/>
    </dgm:pt>
  </dgm:ptLst>
  <dgm:cxnLst>
    <dgm:cxn modelId="{00357D99-AF89-48DE-8475-E333166DA63E}" type="presOf" srcId="{4943318A-38B5-4503-87A7-F9ED7C3DCB5D}" destId="{D835DC3B-2A6A-4C7B-A364-DE19FDE2FB68}" srcOrd="0" destOrd="0" presId="urn:microsoft.com/office/officeart/2005/8/layout/orgChart1"/>
    <dgm:cxn modelId="{23696BF2-F0AD-421B-80F0-80614DB2A09A}" srcId="{A29AA040-FB02-42E5-B779-865C73E73BFD}" destId="{5F69CBBC-98CC-45AA-B0F9-3558929F29B9}" srcOrd="10" destOrd="0" parTransId="{6DD6484C-0897-41AA-B802-2A0CBFB3C068}" sibTransId="{D1B9B654-E36B-4996-B0DE-EFD66A9141F9}"/>
    <dgm:cxn modelId="{3E41A5AA-71E5-4E51-87DC-AA38F21F56B2}" type="presOf" srcId="{8F677125-C959-46BE-809C-80245097704A}" destId="{74191617-7BDD-491E-A1CC-E59CD9D8335F}" srcOrd="0" destOrd="0" presId="urn:microsoft.com/office/officeart/2005/8/layout/orgChart1"/>
    <dgm:cxn modelId="{4F9332A8-42BB-4DFB-B0BD-CFA5F7321218}" type="presOf" srcId="{63DA7D79-8C12-40DF-9DEB-D09F45747DE3}" destId="{2E8859D9-6F2D-44E9-A17F-56E025E4C08C}" srcOrd="1" destOrd="0" presId="urn:microsoft.com/office/officeart/2005/8/layout/orgChart1"/>
    <dgm:cxn modelId="{517E8225-E4CF-41C3-BE2A-7178AE0C207A}" srcId="{A29AA040-FB02-42E5-B779-865C73E73BFD}" destId="{4A68E201-4B96-4936-8DE5-5F020AA918F6}" srcOrd="0" destOrd="0" parTransId="{7759FD7B-70E0-42D3-8E96-1BB29E3E15EC}" sibTransId="{F33D8EC1-3914-41EB-956F-33204D8072B5}"/>
    <dgm:cxn modelId="{2EE08116-EA84-4813-A2E4-786E14D38E3C}" type="presOf" srcId="{A29AA040-FB02-42E5-B779-865C73E73BFD}" destId="{FB20CD2C-927F-4BF8-954A-215D4EDBB30F}" srcOrd="1" destOrd="0" presId="urn:microsoft.com/office/officeart/2005/8/layout/orgChart1"/>
    <dgm:cxn modelId="{F5FDE7EA-67BB-4301-BB57-E34E9333B313}" type="presOf" srcId="{63DA7D79-8C12-40DF-9DEB-D09F45747DE3}" destId="{F1206D96-AF06-4313-8837-B25F50F071FE}" srcOrd="0" destOrd="0" presId="urn:microsoft.com/office/officeart/2005/8/layout/orgChart1"/>
    <dgm:cxn modelId="{2F2D39A4-BD28-4670-AFFB-D526E1266B3D}" srcId="{A29AA040-FB02-42E5-B779-865C73E73BFD}" destId="{4FBB8FE9-91AB-4B14-85FD-BFCE21D91077}" srcOrd="5" destOrd="0" parTransId="{4943318A-38B5-4503-87A7-F9ED7C3DCB5D}" sibTransId="{1747B5DB-7159-47D9-BAA7-D454D88D67CE}"/>
    <dgm:cxn modelId="{517BF5BA-5AB1-4507-BF9D-E0CAD15DF658}" srcId="{A29AA040-FB02-42E5-B779-865C73E73BFD}" destId="{7DF9F179-0F84-4675-BA92-04234513EA24}" srcOrd="9" destOrd="0" parTransId="{858F95F8-8AB4-4359-9BFF-41F9804F46C6}" sibTransId="{79E508A5-F01F-4C71-B5DC-A93FFF3A8BF0}"/>
    <dgm:cxn modelId="{0A8177E4-D626-4164-B1CE-293425E1BA40}" type="presOf" srcId="{2A8CE436-76AF-49C0-AC6A-E0DD96760934}" destId="{20BD02AC-9E69-44F7-9902-EDC94ABD266C}" srcOrd="0" destOrd="0" presId="urn:microsoft.com/office/officeart/2005/8/layout/orgChart1"/>
    <dgm:cxn modelId="{EF9CF3D0-9514-4F01-BE85-8CE92E2769D0}" srcId="{A29AA040-FB02-42E5-B779-865C73E73BFD}" destId="{118B2DE5-FACA-4C50-89A9-4C85E5DE901C}" srcOrd="12" destOrd="0" parTransId="{2D5CDC2D-AFFD-4B0F-A1F8-003BAFEF3831}" sibTransId="{0FF58EA3-1090-4F8A-8FE6-5E733BAD9556}"/>
    <dgm:cxn modelId="{E653E16B-1B51-446F-AC3F-36DEB552AA42}" type="presOf" srcId="{EE17865B-2886-4516-8BDD-D7D4CFFF2958}" destId="{5EEEEF29-5541-4E6A-A7C0-24C6674E775C}" srcOrd="0" destOrd="0" presId="urn:microsoft.com/office/officeart/2005/8/layout/orgChart1"/>
    <dgm:cxn modelId="{1AC9EF40-D54B-4973-826C-372D0876D87B}" type="presOf" srcId="{A296CD86-311C-43D8-A707-445973167E2C}" destId="{F2AA15F2-957C-4F34-A88B-ADAA7F26A414}" srcOrd="0" destOrd="0" presId="urn:microsoft.com/office/officeart/2005/8/layout/orgChart1"/>
    <dgm:cxn modelId="{94B9C27E-28DA-42AD-A55E-32018A836F0D}" srcId="{A29AA040-FB02-42E5-B779-865C73E73BFD}" destId="{007A5D8C-DD47-46A1-807D-D04176E22593}" srcOrd="3" destOrd="0" parTransId="{8F2F6CAD-85CC-4B0D-BD86-D9301013268C}" sibTransId="{0CEF7A2D-FE81-473C-904F-478DC469C6E9}"/>
    <dgm:cxn modelId="{B6313479-9C41-4B08-84C5-F0B100197E6F}" type="presOf" srcId="{90232615-136A-42B2-B38F-B4FBFE98BF24}" destId="{E3B853CE-0389-49E0-AFB4-D7DEA6486E8E}" srcOrd="0" destOrd="0" presId="urn:microsoft.com/office/officeart/2005/8/layout/orgChart1"/>
    <dgm:cxn modelId="{93322A70-097E-4722-B4B6-9FB79B8039FC}" srcId="{A29AA040-FB02-42E5-B779-865C73E73BFD}" destId="{A296CD86-311C-43D8-A707-445973167E2C}" srcOrd="6" destOrd="0" parTransId="{598E7BBA-02C7-4D27-86FA-5379BA88B847}" sibTransId="{466EC047-9D4B-4D5E-A9ED-A9E6C67B05F1}"/>
    <dgm:cxn modelId="{CFA13F2B-9A2C-4970-A2BE-083A0198294D}" srcId="{A29AA040-FB02-42E5-B779-865C73E73BFD}" destId="{2A8CE436-76AF-49C0-AC6A-E0DD96760934}" srcOrd="13" destOrd="0" parTransId="{90232615-136A-42B2-B38F-B4FBFE98BF24}" sibTransId="{9C5E4406-4CCB-408A-9F7B-185352C8A92C}"/>
    <dgm:cxn modelId="{46DDF521-0803-464E-8DF8-3DE4E80E3EE5}" type="presOf" srcId="{D2611D55-B4E3-48E3-8CAF-2C10159645DC}" destId="{A7C853A9-4424-4613-AD35-FB30E11F33C7}" srcOrd="0" destOrd="0" presId="urn:microsoft.com/office/officeart/2005/8/layout/orgChart1"/>
    <dgm:cxn modelId="{7C368507-8425-4526-973A-435A49B47647}" type="presOf" srcId="{0B239BFA-5E4D-4F2D-82E5-7CBA78800EE2}" destId="{4F4CC607-DC61-47D0-9BFC-ADD50829D943}" srcOrd="0" destOrd="0" presId="urn:microsoft.com/office/officeart/2005/8/layout/orgChart1"/>
    <dgm:cxn modelId="{76C7B5A8-C6EA-440A-9380-8969A04EA528}" type="presOf" srcId="{4A68E201-4B96-4936-8DE5-5F020AA918F6}" destId="{2FE92FCD-46F3-4222-9B8B-43B02831B87B}" srcOrd="0" destOrd="0" presId="urn:microsoft.com/office/officeart/2005/8/layout/orgChart1"/>
    <dgm:cxn modelId="{982A36F5-04D8-419D-927F-565073C18AAC}" type="presOf" srcId="{A296CD86-311C-43D8-A707-445973167E2C}" destId="{0FC294C0-5AA0-477B-8702-8CDF40BC369F}" srcOrd="1" destOrd="0" presId="urn:microsoft.com/office/officeart/2005/8/layout/orgChart1"/>
    <dgm:cxn modelId="{2D9F79FF-48A6-4CC1-9D67-3C4AE1EBFDB1}" type="presOf" srcId="{12F12887-68FD-48D7-A511-06A0BEEA1C85}" destId="{28969FFF-CC6B-421C-A65B-802E7849B5B6}" srcOrd="1" destOrd="0" presId="urn:microsoft.com/office/officeart/2005/8/layout/orgChart1"/>
    <dgm:cxn modelId="{7CDD0811-96D2-4570-A08F-337D5EE1F709}" srcId="{A29AA040-FB02-42E5-B779-865C73E73BFD}" destId="{8F677125-C959-46BE-809C-80245097704A}" srcOrd="11" destOrd="0" parTransId="{0B239BFA-5E4D-4F2D-82E5-7CBA78800EE2}" sibTransId="{F961644C-F916-41B1-A401-7C81F31CC0F3}"/>
    <dgm:cxn modelId="{55145B4E-6B6E-44DB-8364-5A76B5781B27}" type="presOf" srcId="{1950CB8D-1740-48E8-9171-87B5592D7D79}" destId="{96FE9EEB-5D70-4659-9D1A-CA085522C2E2}" srcOrd="0" destOrd="0" presId="urn:microsoft.com/office/officeart/2005/8/layout/orgChart1"/>
    <dgm:cxn modelId="{25551C8A-E533-4015-9642-31B82A3C2925}" type="presOf" srcId="{118B2DE5-FACA-4C50-89A9-4C85E5DE901C}" destId="{1D9655ED-E241-49CE-80D7-1C525C14F03F}" srcOrd="0" destOrd="0" presId="urn:microsoft.com/office/officeart/2005/8/layout/orgChart1"/>
    <dgm:cxn modelId="{F1C2066C-8577-49E6-986A-E6830DE96386}" type="presOf" srcId="{858F95F8-8AB4-4359-9BFF-41F9804F46C6}" destId="{C8B10EBE-32D9-4EB4-AA89-F7DB0ACD6202}" srcOrd="0" destOrd="0" presId="urn:microsoft.com/office/officeart/2005/8/layout/orgChart1"/>
    <dgm:cxn modelId="{864F1A63-C6ED-478F-BAB3-8E94D24D8776}" type="presOf" srcId="{A6E9C2D3-1A2C-4894-994C-F1CC85236013}" destId="{71C705C8-A242-4ABC-879D-551E13A0DFCF}" srcOrd="0" destOrd="0" presId="urn:microsoft.com/office/officeart/2005/8/layout/orgChart1"/>
    <dgm:cxn modelId="{EFACE615-2F57-4749-B959-2C21AABB2E71}" type="presOf" srcId="{2A8CE436-76AF-49C0-AC6A-E0DD96760934}" destId="{884AB6CC-C98B-4BA3-952C-61866D60207C}" srcOrd="1" destOrd="0" presId="urn:microsoft.com/office/officeart/2005/8/layout/orgChart1"/>
    <dgm:cxn modelId="{CD19B7F7-AA8B-47B9-8C72-477897BE6162}" srcId="{A29AA040-FB02-42E5-B779-865C73E73BFD}" destId="{A6E9C2D3-1A2C-4894-994C-F1CC85236013}" srcOrd="8" destOrd="0" parTransId="{5759F188-CA6A-4BD2-A487-2DAD87B851DA}" sibTransId="{CB270578-D37A-4AEB-AE6B-E92696AC88C2}"/>
    <dgm:cxn modelId="{12404886-22CE-4B13-8452-B1E6FD1932AE}" type="presOf" srcId="{5F69CBBC-98CC-45AA-B0F9-3558929F29B9}" destId="{B3001A05-5C28-4BA5-ABD9-F51743468B99}" srcOrd="1" destOrd="0" presId="urn:microsoft.com/office/officeart/2005/8/layout/orgChart1"/>
    <dgm:cxn modelId="{5B71C3DC-098D-4F94-9A4B-F7E4E0D4A86F}" type="presOf" srcId="{6DD6484C-0897-41AA-B802-2A0CBFB3C068}" destId="{9E306159-5C00-4B56-A6FE-DDFB7D66218E}" srcOrd="0" destOrd="0" presId="urn:microsoft.com/office/officeart/2005/8/layout/orgChart1"/>
    <dgm:cxn modelId="{63DB800B-43A8-4402-BEF9-6D4FC8798B4D}" type="presOf" srcId="{A29AA040-FB02-42E5-B779-865C73E73BFD}" destId="{011820B6-DAE6-41D5-A38D-401DC541EBA1}" srcOrd="0" destOrd="0" presId="urn:microsoft.com/office/officeart/2005/8/layout/orgChart1"/>
    <dgm:cxn modelId="{1010FE5C-99C7-458E-8D20-262C46A6D6D6}" srcId="{A29AA040-FB02-42E5-B779-865C73E73BFD}" destId="{1950CB8D-1740-48E8-9171-87B5592D7D79}" srcOrd="7" destOrd="0" parTransId="{6BED2920-7BEB-4B9D-8DB2-452BCECB4EB1}" sibTransId="{F71BF5CC-3386-4878-9706-009C850D8CC7}"/>
    <dgm:cxn modelId="{5D9E3CD8-493D-4A9D-BE10-680C2A650021}" type="presOf" srcId="{5759F188-CA6A-4BD2-A487-2DAD87B851DA}" destId="{9C6A58D8-A140-4785-926A-94C0D63A720F}" srcOrd="0" destOrd="0" presId="urn:microsoft.com/office/officeart/2005/8/layout/orgChart1"/>
    <dgm:cxn modelId="{D8ED2163-0927-44F9-B3E7-51E5D0600B58}" type="presOf" srcId="{8F677125-C959-46BE-809C-80245097704A}" destId="{ACB64ED2-04A9-4AB5-958A-F647CCE02303}" srcOrd="1" destOrd="0" presId="urn:microsoft.com/office/officeart/2005/8/layout/orgChart1"/>
    <dgm:cxn modelId="{3C4282DE-421A-4693-8E8C-EC73C788F409}" type="presOf" srcId="{4A68E201-4B96-4936-8DE5-5F020AA918F6}" destId="{B70E2578-B49F-43AA-8EB7-EB7E8BBDB5CB}" srcOrd="1" destOrd="0" presId="urn:microsoft.com/office/officeart/2005/8/layout/orgChart1"/>
    <dgm:cxn modelId="{F1387CFC-5A48-45E0-B945-72E68CE118DB}" type="presOf" srcId="{A14E3170-40B6-4187-A407-81B4F0D4B03A}" destId="{49118E50-0AAE-48B4-9141-3B5A06A937C3}" srcOrd="0" destOrd="0" presId="urn:microsoft.com/office/officeart/2005/8/layout/orgChart1"/>
    <dgm:cxn modelId="{6C2F1669-8AA9-4279-948E-3D68AEDD71B3}" type="presOf" srcId="{7DF9F179-0F84-4675-BA92-04234513EA24}" destId="{5AE4D7C1-DA96-40AF-8B80-985E31408212}" srcOrd="1" destOrd="0" presId="urn:microsoft.com/office/officeart/2005/8/layout/orgChart1"/>
    <dgm:cxn modelId="{17A8175D-9B78-4850-8FC2-957358DB8EAF}" type="presOf" srcId="{5F69CBBC-98CC-45AA-B0F9-3558929F29B9}" destId="{01FFB24E-309D-4CF6-9301-E10CE77CC110}" srcOrd="0" destOrd="0" presId="urn:microsoft.com/office/officeart/2005/8/layout/orgChart1"/>
    <dgm:cxn modelId="{7B2093DC-80B3-480D-8D9D-E0613C8146DD}" srcId="{A29AA040-FB02-42E5-B779-865C73E73BFD}" destId="{8BE261E9-5980-4AA5-9B7C-73DEE410DB1A}" srcOrd="4" destOrd="0" parTransId="{EE17865B-2886-4516-8BDD-D7D4CFFF2958}" sibTransId="{B221A613-DE06-4A3B-AE07-80C351F9189C}"/>
    <dgm:cxn modelId="{86CF03E7-7582-45B3-AF43-93537088D546}" type="presOf" srcId="{007A5D8C-DD47-46A1-807D-D04176E22593}" destId="{06E92F85-3B60-4E3F-B01D-2C657529AA0B}" srcOrd="1" destOrd="0" presId="urn:microsoft.com/office/officeart/2005/8/layout/orgChart1"/>
    <dgm:cxn modelId="{7EDE1A8E-714C-457C-920D-683DE3AE39AF}" type="presOf" srcId="{1950CB8D-1740-48E8-9171-87B5592D7D79}" destId="{8C83BD88-F1F3-4D4E-B755-4DABD0C254D6}" srcOrd="1" destOrd="0" presId="urn:microsoft.com/office/officeart/2005/8/layout/orgChart1"/>
    <dgm:cxn modelId="{62E99BF5-5DA0-4794-8E64-733FDE50A689}" type="presOf" srcId="{6BED2920-7BEB-4B9D-8DB2-452BCECB4EB1}" destId="{DF3A18D6-7CA3-489C-83BA-DBE3B463035A}" srcOrd="0" destOrd="0" presId="urn:microsoft.com/office/officeart/2005/8/layout/orgChart1"/>
    <dgm:cxn modelId="{168B7471-F1BA-40D0-A9B1-73049AF64DE8}" type="presOf" srcId="{7759FD7B-70E0-42D3-8E96-1BB29E3E15EC}" destId="{210C6EE3-9E95-47C1-B7BB-E8E0E3A02A7E}" srcOrd="0" destOrd="0" presId="urn:microsoft.com/office/officeart/2005/8/layout/orgChart1"/>
    <dgm:cxn modelId="{73E8890F-9F65-4BAE-80CC-2322BAF425F3}" type="presOf" srcId="{4FBB8FE9-91AB-4B14-85FD-BFCE21D91077}" destId="{CB157B41-9D06-4666-8F66-EF3753BDAFC8}" srcOrd="1" destOrd="0" presId="urn:microsoft.com/office/officeart/2005/8/layout/orgChart1"/>
    <dgm:cxn modelId="{8CB42B1C-67ED-4993-9FED-E917228A5C90}" type="presOf" srcId="{2D5CDC2D-AFFD-4B0F-A1F8-003BAFEF3831}" destId="{5EF42B40-B06B-47D1-8FAF-6F43F91787AB}" srcOrd="0" destOrd="0" presId="urn:microsoft.com/office/officeart/2005/8/layout/orgChart1"/>
    <dgm:cxn modelId="{5EDF9E1E-89E4-4AD4-A102-A37F332A8CE9}" type="presOf" srcId="{12F12887-68FD-48D7-A511-06A0BEEA1C85}" destId="{7BDAC86E-778B-46C3-B6B4-CB0A0EFDF2B6}" srcOrd="0" destOrd="0" presId="urn:microsoft.com/office/officeart/2005/8/layout/orgChart1"/>
    <dgm:cxn modelId="{BD5CB799-5946-4DBF-93B9-B1C7623FE1AE}" type="presOf" srcId="{007A5D8C-DD47-46A1-807D-D04176E22593}" destId="{3B70201D-EF7B-47E3-B8C8-6A2436709CD1}" srcOrd="0" destOrd="0" presId="urn:microsoft.com/office/officeart/2005/8/layout/orgChart1"/>
    <dgm:cxn modelId="{8257F337-9AE7-41AF-82F9-85B361794C42}" type="presOf" srcId="{8F2F6CAD-85CC-4B0D-BD86-D9301013268C}" destId="{EB3CD6F4-C5F4-4665-BDEC-377C163597AB}" srcOrd="0" destOrd="0" presId="urn:microsoft.com/office/officeart/2005/8/layout/orgChart1"/>
    <dgm:cxn modelId="{2DBB28CB-BA77-4BD7-803D-0DAB1A523876}" type="presOf" srcId="{8BE261E9-5980-4AA5-9B7C-73DEE410DB1A}" destId="{6F87EABE-D086-4A6E-B7FE-A6FA8DA64D25}" srcOrd="1" destOrd="0" presId="urn:microsoft.com/office/officeart/2005/8/layout/orgChart1"/>
    <dgm:cxn modelId="{13798800-632E-41A0-A3C0-FDF69A35B69A}" srcId="{D2611D55-B4E3-48E3-8CAF-2C10159645DC}" destId="{A29AA040-FB02-42E5-B779-865C73E73BFD}" srcOrd="0" destOrd="0" parTransId="{7CFC40C9-A3E8-4BCB-939E-5CF5ED202F4B}" sibTransId="{A23D3EC2-6EFF-4F92-9A2C-40B993A607A6}"/>
    <dgm:cxn modelId="{4CBD8BB3-CA88-47E0-B784-264E7C0B482C}" type="presOf" srcId="{7DF9F179-0F84-4675-BA92-04234513EA24}" destId="{AF052A1F-0E46-48AA-83BC-9D54CF67890B}" srcOrd="0" destOrd="0" presId="urn:microsoft.com/office/officeart/2005/8/layout/orgChart1"/>
    <dgm:cxn modelId="{9FDAB8C2-AAF1-4324-A0D9-BD763C1AA205}" type="presOf" srcId="{8BE261E9-5980-4AA5-9B7C-73DEE410DB1A}" destId="{9A4E0E03-795B-4826-BAA0-2818D6170C5F}" srcOrd="0" destOrd="0" presId="urn:microsoft.com/office/officeart/2005/8/layout/orgChart1"/>
    <dgm:cxn modelId="{4343FED9-D534-4447-9D36-70712DA546FC}" type="presOf" srcId="{A6E9C2D3-1A2C-4894-994C-F1CC85236013}" destId="{B43C876E-AD27-480C-9076-B743E226800B}" srcOrd="1" destOrd="0" presId="urn:microsoft.com/office/officeart/2005/8/layout/orgChart1"/>
    <dgm:cxn modelId="{5B5F9896-7F48-4202-AFDD-7FB7DF4B73D9}" srcId="{A29AA040-FB02-42E5-B779-865C73E73BFD}" destId="{63DA7D79-8C12-40DF-9DEB-D09F45747DE3}" srcOrd="1" destOrd="0" parTransId="{E2068C02-87F5-4D4A-BAFD-00EE6A27317D}" sibTransId="{CD6C99CD-2BD4-4F8C-8AAE-DE2C3A2B0775}"/>
    <dgm:cxn modelId="{4112B715-5B79-4B47-BDA8-EF15BBAB8E50}" type="presOf" srcId="{118B2DE5-FACA-4C50-89A9-4C85E5DE901C}" destId="{AF04DD41-6B5A-4D72-92D8-CEAC943DF25D}" srcOrd="1" destOrd="0" presId="urn:microsoft.com/office/officeart/2005/8/layout/orgChart1"/>
    <dgm:cxn modelId="{7F1DF14D-0BB5-4AB7-8080-AC5E528ED60A}" type="presOf" srcId="{598E7BBA-02C7-4D27-86FA-5379BA88B847}" destId="{6BF18369-E72C-4B44-93C9-3C64B6AA9DE0}" srcOrd="0" destOrd="0" presId="urn:microsoft.com/office/officeart/2005/8/layout/orgChart1"/>
    <dgm:cxn modelId="{AD93983A-4351-406D-A813-E79BE86E6EA5}" srcId="{A29AA040-FB02-42E5-B779-865C73E73BFD}" destId="{12F12887-68FD-48D7-A511-06A0BEEA1C85}" srcOrd="2" destOrd="0" parTransId="{A14E3170-40B6-4187-A407-81B4F0D4B03A}" sibTransId="{6BCA85FC-C4FA-4DC6-BD27-CE4A5F78EC25}"/>
    <dgm:cxn modelId="{45DEC6EB-AAF8-425B-9C85-7075EC13C9D8}" type="presOf" srcId="{E2068C02-87F5-4D4A-BAFD-00EE6A27317D}" destId="{D31F2449-D007-48A2-9CC1-F0A0D993F952}" srcOrd="0" destOrd="0" presId="urn:microsoft.com/office/officeart/2005/8/layout/orgChart1"/>
    <dgm:cxn modelId="{CDE670DB-7104-4E6F-B714-7FC97D0BEA88}" type="presOf" srcId="{4FBB8FE9-91AB-4B14-85FD-BFCE21D91077}" destId="{AF3AA209-EEC8-47FF-ACAA-2B3788A0C135}" srcOrd="0" destOrd="0" presId="urn:microsoft.com/office/officeart/2005/8/layout/orgChart1"/>
    <dgm:cxn modelId="{95B22B20-8109-4862-A295-4121ACBCCCC9}" type="presParOf" srcId="{A7C853A9-4424-4613-AD35-FB30E11F33C7}" destId="{7E1FA416-3D52-4760-A283-C2F31887F28D}" srcOrd="0" destOrd="0" presId="urn:microsoft.com/office/officeart/2005/8/layout/orgChart1"/>
    <dgm:cxn modelId="{6B671431-69B4-4D84-AB6D-95A80588E9FE}" type="presParOf" srcId="{7E1FA416-3D52-4760-A283-C2F31887F28D}" destId="{7373A773-A1B9-499C-89B2-D0839DCDA29C}" srcOrd="0" destOrd="0" presId="urn:microsoft.com/office/officeart/2005/8/layout/orgChart1"/>
    <dgm:cxn modelId="{F89DC969-5372-4813-A75B-E11C6BC20281}" type="presParOf" srcId="{7373A773-A1B9-499C-89B2-D0839DCDA29C}" destId="{011820B6-DAE6-41D5-A38D-401DC541EBA1}" srcOrd="0" destOrd="0" presId="urn:microsoft.com/office/officeart/2005/8/layout/orgChart1"/>
    <dgm:cxn modelId="{78EDD71D-1828-4999-B896-8430AD6AE5A2}" type="presParOf" srcId="{7373A773-A1B9-499C-89B2-D0839DCDA29C}" destId="{FB20CD2C-927F-4BF8-954A-215D4EDBB30F}" srcOrd="1" destOrd="0" presId="urn:microsoft.com/office/officeart/2005/8/layout/orgChart1"/>
    <dgm:cxn modelId="{F71B5AAE-E163-4369-B7FA-F094E572F9C1}" type="presParOf" srcId="{7E1FA416-3D52-4760-A283-C2F31887F28D}" destId="{93C36923-3463-4001-8837-0A7DF811D38C}" srcOrd="1" destOrd="0" presId="urn:microsoft.com/office/officeart/2005/8/layout/orgChart1"/>
    <dgm:cxn modelId="{BF7415E8-035C-45A0-80C9-E9405460A4D0}" type="presParOf" srcId="{93C36923-3463-4001-8837-0A7DF811D38C}" destId="{210C6EE3-9E95-47C1-B7BB-E8E0E3A02A7E}" srcOrd="0" destOrd="0" presId="urn:microsoft.com/office/officeart/2005/8/layout/orgChart1"/>
    <dgm:cxn modelId="{FA892F4C-6690-42B4-8AEE-2A2BC70FCD94}" type="presParOf" srcId="{93C36923-3463-4001-8837-0A7DF811D38C}" destId="{6A0652CE-8871-4535-B15D-9EA1C0EEC29B}" srcOrd="1" destOrd="0" presId="urn:microsoft.com/office/officeart/2005/8/layout/orgChart1"/>
    <dgm:cxn modelId="{D742BDB1-F335-4126-834B-2B7775430325}" type="presParOf" srcId="{6A0652CE-8871-4535-B15D-9EA1C0EEC29B}" destId="{F03F0CE9-9AF8-48F7-B708-455118C92363}" srcOrd="0" destOrd="0" presId="urn:microsoft.com/office/officeart/2005/8/layout/orgChart1"/>
    <dgm:cxn modelId="{125AB4DD-755A-4C0F-AEE8-7C5EA5198FF3}" type="presParOf" srcId="{F03F0CE9-9AF8-48F7-B708-455118C92363}" destId="{2FE92FCD-46F3-4222-9B8B-43B02831B87B}" srcOrd="0" destOrd="0" presId="urn:microsoft.com/office/officeart/2005/8/layout/orgChart1"/>
    <dgm:cxn modelId="{0E52DEB7-6995-4B47-93D5-A125548BD06D}" type="presParOf" srcId="{F03F0CE9-9AF8-48F7-B708-455118C92363}" destId="{B70E2578-B49F-43AA-8EB7-EB7E8BBDB5CB}" srcOrd="1" destOrd="0" presId="urn:microsoft.com/office/officeart/2005/8/layout/orgChart1"/>
    <dgm:cxn modelId="{F1270A11-EA2A-402F-A9C6-7DAB1A752E59}" type="presParOf" srcId="{6A0652CE-8871-4535-B15D-9EA1C0EEC29B}" destId="{088C0D89-16DF-44EB-9E8C-F755BF6AB6EA}" srcOrd="1" destOrd="0" presId="urn:microsoft.com/office/officeart/2005/8/layout/orgChart1"/>
    <dgm:cxn modelId="{7D8788AA-0DB1-4B69-9C9B-D9768E1C2F84}" type="presParOf" srcId="{6A0652CE-8871-4535-B15D-9EA1C0EEC29B}" destId="{366B6FBD-8DAB-4D42-A4F4-580E5C0E9EF3}" srcOrd="2" destOrd="0" presId="urn:microsoft.com/office/officeart/2005/8/layout/orgChart1"/>
    <dgm:cxn modelId="{0EBBBA07-7554-4C73-A77A-79D1DA4093EF}" type="presParOf" srcId="{93C36923-3463-4001-8837-0A7DF811D38C}" destId="{D31F2449-D007-48A2-9CC1-F0A0D993F952}" srcOrd="2" destOrd="0" presId="urn:microsoft.com/office/officeart/2005/8/layout/orgChart1"/>
    <dgm:cxn modelId="{ADB5C071-39FB-42F0-8BF8-D83506E78566}" type="presParOf" srcId="{93C36923-3463-4001-8837-0A7DF811D38C}" destId="{73F083F9-C319-4FBC-9956-8940057CF15F}" srcOrd="3" destOrd="0" presId="urn:microsoft.com/office/officeart/2005/8/layout/orgChart1"/>
    <dgm:cxn modelId="{12147A1F-7653-43C3-8DCD-E1273BA4AC5A}" type="presParOf" srcId="{73F083F9-C319-4FBC-9956-8940057CF15F}" destId="{2468012A-5CF1-40AC-9E7B-24FF9203D95E}" srcOrd="0" destOrd="0" presId="urn:microsoft.com/office/officeart/2005/8/layout/orgChart1"/>
    <dgm:cxn modelId="{D974524E-7714-4949-9EC4-2CC7EE9E2CEC}" type="presParOf" srcId="{2468012A-5CF1-40AC-9E7B-24FF9203D95E}" destId="{F1206D96-AF06-4313-8837-B25F50F071FE}" srcOrd="0" destOrd="0" presId="urn:microsoft.com/office/officeart/2005/8/layout/orgChart1"/>
    <dgm:cxn modelId="{E847CA8F-0747-4B4F-82E8-A20D0E1CCAAD}" type="presParOf" srcId="{2468012A-5CF1-40AC-9E7B-24FF9203D95E}" destId="{2E8859D9-6F2D-44E9-A17F-56E025E4C08C}" srcOrd="1" destOrd="0" presId="urn:microsoft.com/office/officeart/2005/8/layout/orgChart1"/>
    <dgm:cxn modelId="{A50061EA-53EE-4473-9AC3-05E08ADB6A3A}" type="presParOf" srcId="{73F083F9-C319-4FBC-9956-8940057CF15F}" destId="{88994C79-76AD-4C88-AFEF-6774D87D54F3}" srcOrd="1" destOrd="0" presId="urn:microsoft.com/office/officeart/2005/8/layout/orgChart1"/>
    <dgm:cxn modelId="{12D8E08F-DC1A-4176-9C17-B6A81C5F4A66}" type="presParOf" srcId="{73F083F9-C319-4FBC-9956-8940057CF15F}" destId="{C45E3ED2-C5A7-480F-BDEE-13D01670711A}" srcOrd="2" destOrd="0" presId="urn:microsoft.com/office/officeart/2005/8/layout/orgChart1"/>
    <dgm:cxn modelId="{26E1E041-B148-4298-B50F-C0F441004FD7}" type="presParOf" srcId="{93C36923-3463-4001-8837-0A7DF811D38C}" destId="{49118E50-0AAE-48B4-9141-3B5A06A937C3}" srcOrd="4" destOrd="0" presId="urn:microsoft.com/office/officeart/2005/8/layout/orgChart1"/>
    <dgm:cxn modelId="{D1F46BDA-ABA0-4B9C-A7C1-9455BF0DF127}" type="presParOf" srcId="{93C36923-3463-4001-8837-0A7DF811D38C}" destId="{3292F154-33A9-4390-ADA0-3D697A6663CF}" srcOrd="5" destOrd="0" presId="urn:microsoft.com/office/officeart/2005/8/layout/orgChart1"/>
    <dgm:cxn modelId="{F4F236AF-A26B-49A1-8D80-1A730F4D885F}" type="presParOf" srcId="{3292F154-33A9-4390-ADA0-3D697A6663CF}" destId="{B6173FD3-99F9-410B-9CCD-AE8E529FDBC0}" srcOrd="0" destOrd="0" presId="urn:microsoft.com/office/officeart/2005/8/layout/orgChart1"/>
    <dgm:cxn modelId="{24075466-3355-431F-8684-974C4D6D2C0F}" type="presParOf" srcId="{B6173FD3-99F9-410B-9CCD-AE8E529FDBC0}" destId="{7BDAC86E-778B-46C3-B6B4-CB0A0EFDF2B6}" srcOrd="0" destOrd="0" presId="urn:microsoft.com/office/officeart/2005/8/layout/orgChart1"/>
    <dgm:cxn modelId="{8C85E1C1-6EA3-4539-9954-7E3D469055FD}" type="presParOf" srcId="{B6173FD3-99F9-410B-9CCD-AE8E529FDBC0}" destId="{28969FFF-CC6B-421C-A65B-802E7849B5B6}" srcOrd="1" destOrd="0" presId="urn:microsoft.com/office/officeart/2005/8/layout/orgChart1"/>
    <dgm:cxn modelId="{5B760CB7-6640-4DA2-A689-4AA6FD86AA54}" type="presParOf" srcId="{3292F154-33A9-4390-ADA0-3D697A6663CF}" destId="{F7086295-54CF-46F4-B7DD-61689A4D385F}" srcOrd="1" destOrd="0" presId="urn:microsoft.com/office/officeart/2005/8/layout/orgChart1"/>
    <dgm:cxn modelId="{AFCD18E3-0F85-4215-9BEB-22202EB5831E}" type="presParOf" srcId="{3292F154-33A9-4390-ADA0-3D697A6663CF}" destId="{BE388DF8-05DC-4A77-A3FF-7C68658EAC0B}" srcOrd="2" destOrd="0" presId="urn:microsoft.com/office/officeart/2005/8/layout/orgChart1"/>
    <dgm:cxn modelId="{77BBA0EE-F9F7-4C0E-A76E-2ACCA23B2EDE}" type="presParOf" srcId="{93C36923-3463-4001-8837-0A7DF811D38C}" destId="{EB3CD6F4-C5F4-4665-BDEC-377C163597AB}" srcOrd="6" destOrd="0" presId="urn:microsoft.com/office/officeart/2005/8/layout/orgChart1"/>
    <dgm:cxn modelId="{ECE006EC-1D56-4780-BF78-D01CD31283AD}" type="presParOf" srcId="{93C36923-3463-4001-8837-0A7DF811D38C}" destId="{1AB39D13-E3AB-4D59-A8E1-F7E2E28BF2F2}" srcOrd="7" destOrd="0" presId="urn:microsoft.com/office/officeart/2005/8/layout/orgChart1"/>
    <dgm:cxn modelId="{619B742C-700D-4F04-9839-165202A25CC4}" type="presParOf" srcId="{1AB39D13-E3AB-4D59-A8E1-F7E2E28BF2F2}" destId="{8E46681E-315E-4727-BED2-BF8F8D33498C}" srcOrd="0" destOrd="0" presId="urn:microsoft.com/office/officeart/2005/8/layout/orgChart1"/>
    <dgm:cxn modelId="{FC35374F-7E22-4F6E-910B-CC9E003C73A8}" type="presParOf" srcId="{8E46681E-315E-4727-BED2-BF8F8D33498C}" destId="{3B70201D-EF7B-47E3-B8C8-6A2436709CD1}" srcOrd="0" destOrd="0" presId="urn:microsoft.com/office/officeart/2005/8/layout/orgChart1"/>
    <dgm:cxn modelId="{6EB81269-AC24-48DD-876E-7177EED51EA1}" type="presParOf" srcId="{8E46681E-315E-4727-BED2-BF8F8D33498C}" destId="{06E92F85-3B60-4E3F-B01D-2C657529AA0B}" srcOrd="1" destOrd="0" presId="urn:microsoft.com/office/officeart/2005/8/layout/orgChart1"/>
    <dgm:cxn modelId="{34B29667-8256-4BAD-A69B-F1104053DBE3}" type="presParOf" srcId="{1AB39D13-E3AB-4D59-A8E1-F7E2E28BF2F2}" destId="{01ADE678-3885-4500-A508-5A669A6481DF}" srcOrd="1" destOrd="0" presId="urn:microsoft.com/office/officeart/2005/8/layout/orgChart1"/>
    <dgm:cxn modelId="{00C86217-3038-41E3-8C58-186ABE0AF010}" type="presParOf" srcId="{1AB39D13-E3AB-4D59-A8E1-F7E2E28BF2F2}" destId="{0D8E99CA-029A-40A4-B30D-6AB2E93C6F8E}" srcOrd="2" destOrd="0" presId="urn:microsoft.com/office/officeart/2005/8/layout/orgChart1"/>
    <dgm:cxn modelId="{BCC835CA-E06D-40AA-A886-62973ABF47F9}" type="presParOf" srcId="{93C36923-3463-4001-8837-0A7DF811D38C}" destId="{5EEEEF29-5541-4E6A-A7C0-24C6674E775C}" srcOrd="8" destOrd="0" presId="urn:microsoft.com/office/officeart/2005/8/layout/orgChart1"/>
    <dgm:cxn modelId="{2983E8CD-A0D2-4693-A451-ED555DAFB0B1}" type="presParOf" srcId="{93C36923-3463-4001-8837-0A7DF811D38C}" destId="{F7686C78-0669-4671-8145-46914FCCB657}" srcOrd="9" destOrd="0" presId="urn:microsoft.com/office/officeart/2005/8/layout/orgChart1"/>
    <dgm:cxn modelId="{04F8DDC0-51AE-4044-B016-12BC6C79F86B}" type="presParOf" srcId="{F7686C78-0669-4671-8145-46914FCCB657}" destId="{90E1D5A8-C7D2-48ED-810E-87307F851CDF}" srcOrd="0" destOrd="0" presId="urn:microsoft.com/office/officeart/2005/8/layout/orgChart1"/>
    <dgm:cxn modelId="{4B624EA1-9E08-4AC3-83CF-3AB878A18EDB}" type="presParOf" srcId="{90E1D5A8-C7D2-48ED-810E-87307F851CDF}" destId="{9A4E0E03-795B-4826-BAA0-2818D6170C5F}" srcOrd="0" destOrd="0" presId="urn:microsoft.com/office/officeart/2005/8/layout/orgChart1"/>
    <dgm:cxn modelId="{70AE851F-CA74-43AC-9804-A2C078CD3E81}" type="presParOf" srcId="{90E1D5A8-C7D2-48ED-810E-87307F851CDF}" destId="{6F87EABE-D086-4A6E-B7FE-A6FA8DA64D25}" srcOrd="1" destOrd="0" presId="urn:microsoft.com/office/officeart/2005/8/layout/orgChart1"/>
    <dgm:cxn modelId="{1C01ADE1-F909-4011-BB87-2B936F7532BC}" type="presParOf" srcId="{F7686C78-0669-4671-8145-46914FCCB657}" destId="{27E42B98-F0FC-46CD-8943-C45D2EC279C8}" srcOrd="1" destOrd="0" presId="urn:microsoft.com/office/officeart/2005/8/layout/orgChart1"/>
    <dgm:cxn modelId="{2C3BF655-1AE0-46D4-85B8-4941D65A579A}" type="presParOf" srcId="{F7686C78-0669-4671-8145-46914FCCB657}" destId="{42EAB643-B1B6-40A0-94EB-40A24DEB8F97}" srcOrd="2" destOrd="0" presId="urn:microsoft.com/office/officeart/2005/8/layout/orgChart1"/>
    <dgm:cxn modelId="{E90FB97C-6BC4-4B1D-BA72-D433B9831ACE}" type="presParOf" srcId="{93C36923-3463-4001-8837-0A7DF811D38C}" destId="{D835DC3B-2A6A-4C7B-A364-DE19FDE2FB68}" srcOrd="10" destOrd="0" presId="urn:microsoft.com/office/officeart/2005/8/layout/orgChart1"/>
    <dgm:cxn modelId="{493E1117-537C-4A03-8523-53F55A8F72B2}" type="presParOf" srcId="{93C36923-3463-4001-8837-0A7DF811D38C}" destId="{F2547570-9690-4981-BD61-1F18B6BA7AF5}" srcOrd="11" destOrd="0" presId="urn:microsoft.com/office/officeart/2005/8/layout/orgChart1"/>
    <dgm:cxn modelId="{E20FD6A2-A5D1-4571-8437-80262E256E66}" type="presParOf" srcId="{F2547570-9690-4981-BD61-1F18B6BA7AF5}" destId="{6C94900D-0188-46AC-BA92-99498D544DFC}" srcOrd="0" destOrd="0" presId="urn:microsoft.com/office/officeart/2005/8/layout/orgChart1"/>
    <dgm:cxn modelId="{735E23B9-84BF-4639-82E0-70EEB188FB1F}" type="presParOf" srcId="{6C94900D-0188-46AC-BA92-99498D544DFC}" destId="{AF3AA209-EEC8-47FF-ACAA-2B3788A0C135}" srcOrd="0" destOrd="0" presId="urn:microsoft.com/office/officeart/2005/8/layout/orgChart1"/>
    <dgm:cxn modelId="{D5DBB2A4-934B-473D-9C1F-08E11BF182CC}" type="presParOf" srcId="{6C94900D-0188-46AC-BA92-99498D544DFC}" destId="{CB157B41-9D06-4666-8F66-EF3753BDAFC8}" srcOrd="1" destOrd="0" presId="urn:microsoft.com/office/officeart/2005/8/layout/orgChart1"/>
    <dgm:cxn modelId="{90A44BBE-3AA3-40BF-BF30-C1B93FE53FA6}" type="presParOf" srcId="{F2547570-9690-4981-BD61-1F18B6BA7AF5}" destId="{11BDE1B8-0DFB-4940-82EC-A617A694F3CF}" srcOrd="1" destOrd="0" presId="urn:microsoft.com/office/officeart/2005/8/layout/orgChart1"/>
    <dgm:cxn modelId="{3224BD64-7133-40CD-BCCB-136A78B81D4E}" type="presParOf" srcId="{F2547570-9690-4981-BD61-1F18B6BA7AF5}" destId="{03A600A1-E0A4-4A24-9F02-89B11BE268CE}" srcOrd="2" destOrd="0" presId="urn:microsoft.com/office/officeart/2005/8/layout/orgChart1"/>
    <dgm:cxn modelId="{4AA07A7E-D9C7-44DE-9A2B-17EDF3C20A06}" type="presParOf" srcId="{93C36923-3463-4001-8837-0A7DF811D38C}" destId="{6BF18369-E72C-4B44-93C9-3C64B6AA9DE0}" srcOrd="12" destOrd="0" presId="urn:microsoft.com/office/officeart/2005/8/layout/orgChart1"/>
    <dgm:cxn modelId="{538894D6-6FE9-4E0F-9155-845BE1095E28}" type="presParOf" srcId="{93C36923-3463-4001-8837-0A7DF811D38C}" destId="{CDE1D5CF-D458-474B-942A-3CF2715ECB0A}" srcOrd="13" destOrd="0" presId="urn:microsoft.com/office/officeart/2005/8/layout/orgChart1"/>
    <dgm:cxn modelId="{30BD9BF9-221E-484C-B63B-A4E7702A4CD8}" type="presParOf" srcId="{CDE1D5CF-D458-474B-942A-3CF2715ECB0A}" destId="{2A4872A6-3E9D-4E65-BA6D-596D49AB32AF}" srcOrd="0" destOrd="0" presId="urn:microsoft.com/office/officeart/2005/8/layout/orgChart1"/>
    <dgm:cxn modelId="{16525EF8-2518-4C17-949A-4100B5E1989F}" type="presParOf" srcId="{2A4872A6-3E9D-4E65-BA6D-596D49AB32AF}" destId="{F2AA15F2-957C-4F34-A88B-ADAA7F26A414}" srcOrd="0" destOrd="0" presId="urn:microsoft.com/office/officeart/2005/8/layout/orgChart1"/>
    <dgm:cxn modelId="{3F4C54C9-41DB-4BE4-894D-A146A63DDA37}" type="presParOf" srcId="{2A4872A6-3E9D-4E65-BA6D-596D49AB32AF}" destId="{0FC294C0-5AA0-477B-8702-8CDF40BC369F}" srcOrd="1" destOrd="0" presId="urn:microsoft.com/office/officeart/2005/8/layout/orgChart1"/>
    <dgm:cxn modelId="{7242881D-8F03-4373-A41A-D6269211F573}" type="presParOf" srcId="{CDE1D5CF-D458-474B-942A-3CF2715ECB0A}" destId="{A7816462-FFB1-4B54-8C78-3873741D4BA5}" srcOrd="1" destOrd="0" presId="urn:microsoft.com/office/officeart/2005/8/layout/orgChart1"/>
    <dgm:cxn modelId="{F539D9A6-E44F-4925-933C-8A531173199A}" type="presParOf" srcId="{CDE1D5CF-D458-474B-942A-3CF2715ECB0A}" destId="{6677DE96-50BF-4AC9-A987-2DC2806CA9AA}" srcOrd="2" destOrd="0" presId="urn:microsoft.com/office/officeart/2005/8/layout/orgChart1"/>
    <dgm:cxn modelId="{F2650640-B9BB-4821-AF8A-1AE6DDA37F06}" type="presParOf" srcId="{93C36923-3463-4001-8837-0A7DF811D38C}" destId="{DF3A18D6-7CA3-489C-83BA-DBE3B463035A}" srcOrd="14" destOrd="0" presId="urn:microsoft.com/office/officeart/2005/8/layout/orgChart1"/>
    <dgm:cxn modelId="{8A15BAD5-03AD-4E8E-B501-4EAC95152E79}" type="presParOf" srcId="{93C36923-3463-4001-8837-0A7DF811D38C}" destId="{498CF186-7B32-4A85-80E8-06149C0C4A73}" srcOrd="15" destOrd="0" presId="urn:microsoft.com/office/officeart/2005/8/layout/orgChart1"/>
    <dgm:cxn modelId="{DEDFF3C5-951C-4F9D-A5F8-5E0ACC7AB78B}" type="presParOf" srcId="{498CF186-7B32-4A85-80E8-06149C0C4A73}" destId="{B1056992-88F9-4115-8275-8483A3ED99E2}" srcOrd="0" destOrd="0" presId="urn:microsoft.com/office/officeart/2005/8/layout/orgChart1"/>
    <dgm:cxn modelId="{95BA4740-F1BA-4467-9179-43D51F97BE69}" type="presParOf" srcId="{B1056992-88F9-4115-8275-8483A3ED99E2}" destId="{96FE9EEB-5D70-4659-9D1A-CA085522C2E2}" srcOrd="0" destOrd="0" presId="urn:microsoft.com/office/officeart/2005/8/layout/orgChart1"/>
    <dgm:cxn modelId="{1AACB457-F086-4397-873F-078297045DF1}" type="presParOf" srcId="{B1056992-88F9-4115-8275-8483A3ED99E2}" destId="{8C83BD88-F1F3-4D4E-B755-4DABD0C254D6}" srcOrd="1" destOrd="0" presId="urn:microsoft.com/office/officeart/2005/8/layout/orgChart1"/>
    <dgm:cxn modelId="{11F9EDE8-40E1-42D3-9BE8-8303FD6B36B3}" type="presParOf" srcId="{498CF186-7B32-4A85-80E8-06149C0C4A73}" destId="{4F5072A5-C5F5-4EDD-B69C-FD9590E1F33A}" srcOrd="1" destOrd="0" presId="urn:microsoft.com/office/officeart/2005/8/layout/orgChart1"/>
    <dgm:cxn modelId="{47A44619-4A21-477C-B0EF-88846A13B35B}" type="presParOf" srcId="{498CF186-7B32-4A85-80E8-06149C0C4A73}" destId="{9D66EEE9-64AB-42C5-B34F-19DF48EE15D4}" srcOrd="2" destOrd="0" presId="urn:microsoft.com/office/officeart/2005/8/layout/orgChart1"/>
    <dgm:cxn modelId="{19358E9D-2868-4EFC-90B9-5A12E86A4C93}" type="presParOf" srcId="{93C36923-3463-4001-8837-0A7DF811D38C}" destId="{9C6A58D8-A140-4785-926A-94C0D63A720F}" srcOrd="16" destOrd="0" presId="urn:microsoft.com/office/officeart/2005/8/layout/orgChart1"/>
    <dgm:cxn modelId="{6BB2C398-DD22-48D9-9C6F-9AEF1494F260}" type="presParOf" srcId="{93C36923-3463-4001-8837-0A7DF811D38C}" destId="{C3AD69C2-22E4-4F4C-9BD3-120EE7FFF31B}" srcOrd="17" destOrd="0" presId="urn:microsoft.com/office/officeart/2005/8/layout/orgChart1"/>
    <dgm:cxn modelId="{49675D53-62A1-4F97-AAE4-54DD01291D3C}" type="presParOf" srcId="{C3AD69C2-22E4-4F4C-9BD3-120EE7FFF31B}" destId="{6D95D658-E528-4A0B-8462-2BA942D8600B}" srcOrd="0" destOrd="0" presId="urn:microsoft.com/office/officeart/2005/8/layout/orgChart1"/>
    <dgm:cxn modelId="{170C9358-FCA6-49C6-B0EA-63B8D98BE636}" type="presParOf" srcId="{6D95D658-E528-4A0B-8462-2BA942D8600B}" destId="{71C705C8-A242-4ABC-879D-551E13A0DFCF}" srcOrd="0" destOrd="0" presId="urn:microsoft.com/office/officeart/2005/8/layout/orgChart1"/>
    <dgm:cxn modelId="{051E538E-F11D-41CF-A5C4-87F47329B1E1}" type="presParOf" srcId="{6D95D658-E528-4A0B-8462-2BA942D8600B}" destId="{B43C876E-AD27-480C-9076-B743E226800B}" srcOrd="1" destOrd="0" presId="urn:microsoft.com/office/officeart/2005/8/layout/orgChart1"/>
    <dgm:cxn modelId="{F550FB67-FDC3-492E-B33D-0F483D0D0968}" type="presParOf" srcId="{C3AD69C2-22E4-4F4C-9BD3-120EE7FFF31B}" destId="{39344F8D-9A92-4199-8C6F-768548C87A00}" srcOrd="1" destOrd="0" presId="urn:microsoft.com/office/officeart/2005/8/layout/orgChart1"/>
    <dgm:cxn modelId="{2D3176F4-3B18-4656-BA67-F199C9EDAB97}" type="presParOf" srcId="{C3AD69C2-22E4-4F4C-9BD3-120EE7FFF31B}" destId="{A116BC81-B1D8-42E3-93AC-1EF5C2CB1EEE}" srcOrd="2" destOrd="0" presId="urn:microsoft.com/office/officeart/2005/8/layout/orgChart1"/>
    <dgm:cxn modelId="{3F90273F-9573-4B18-9B89-527D80323D26}" type="presParOf" srcId="{93C36923-3463-4001-8837-0A7DF811D38C}" destId="{C8B10EBE-32D9-4EB4-AA89-F7DB0ACD6202}" srcOrd="18" destOrd="0" presId="urn:microsoft.com/office/officeart/2005/8/layout/orgChart1"/>
    <dgm:cxn modelId="{411A8C6A-9762-4ADC-967E-08375D0F6278}" type="presParOf" srcId="{93C36923-3463-4001-8837-0A7DF811D38C}" destId="{4E9378D3-F104-4D22-B0E8-ECC2DAED77EE}" srcOrd="19" destOrd="0" presId="urn:microsoft.com/office/officeart/2005/8/layout/orgChart1"/>
    <dgm:cxn modelId="{62982B72-B3A5-4BA2-A946-5D9BD4E15AC7}" type="presParOf" srcId="{4E9378D3-F104-4D22-B0E8-ECC2DAED77EE}" destId="{A77035A0-D2B6-4C72-A840-290C5E01129E}" srcOrd="0" destOrd="0" presId="urn:microsoft.com/office/officeart/2005/8/layout/orgChart1"/>
    <dgm:cxn modelId="{5371E258-A410-42DE-A439-AAD58DC4414F}" type="presParOf" srcId="{A77035A0-D2B6-4C72-A840-290C5E01129E}" destId="{AF052A1F-0E46-48AA-83BC-9D54CF67890B}" srcOrd="0" destOrd="0" presId="urn:microsoft.com/office/officeart/2005/8/layout/orgChart1"/>
    <dgm:cxn modelId="{ADB1760D-D223-495C-ACCC-E25935702E58}" type="presParOf" srcId="{A77035A0-D2B6-4C72-A840-290C5E01129E}" destId="{5AE4D7C1-DA96-40AF-8B80-985E31408212}" srcOrd="1" destOrd="0" presId="urn:microsoft.com/office/officeart/2005/8/layout/orgChart1"/>
    <dgm:cxn modelId="{1D905FF8-A087-4EFC-A4C0-7651C160CB2B}" type="presParOf" srcId="{4E9378D3-F104-4D22-B0E8-ECC2DAED77EE}" destId="{E61768C9-E2E0-4A0F-B7C1-DB12266A51CB}" srcOrd="1" destOrd="0" presId="urn:microsoft.com/office/officeart/2005/8/layout/orgChart1"/>
    <dgm:cxn modelId="{2B298625-BE4D-4C7B-ADA1-AD2CC3A014CA}" type="presParOf" srcId="{4E9378D3-F104-4D22-B0E8-ECC2DAED77EE}" destId="{ECD4C746-E0FE-4D2F-ABFE-3C5EA7548005}" srcOrd="2" destOrd="0" presId="urn:microsoft.com/office/officeart/2005/8/layout/orgChart1"/>
    <dgm:cxn modelId="{D3E5CD5B-30FA-4E21-AA42-A2940C39EB0F}" type="presParOf" srcId="{93C36923-3463-4001-8837-0A7DF811D38C}" destId="{9E306159-5C00-4B56-A6FE-DDFB7D66218E}" srcOrd="20" destOrd="0" presId="urn:microsoft.com/office/officeart/2005/8/layout/orgChart1"/>
    <dgm:cxn modelId="{10DB2D87-83CF-400A-BEF1-3652B2C857C6}" type="presParOf" srcId="{93C36923-3463-4001-8837-0A7DF811D38C}" destId="{7DA96116-1FC4-4031-A4DE-675C2402FEB4}" srcOrd="21" destOrd="0" presId="urn:microsoft.com/office/officeart/2005/8/layout/orgChart1"/>
    <dgm:cxn modelId="{F8E773C0-6406-4E68-934C-DD68FC759296}" type="presParOf" srcId="{7DA96116-1FC4-4031-A4DE-675C2402FEB4}" destId="{A0184B51-6951-4B4D-A8E1-7318873D434C}" srcOrd="0" destOrd="0" presId="urn:microsoft.com/office/officeart/2005/8/layout/orgChart1"/>
    <dgm:cxn modelId="{D939AC09-3B97-4B4C-A138-09446D2DE4EE}" type="presParOf" srcId="{A0184B51-6951-4B4D-A8E1-7318873D434C}" destId="{01FFB24E-309D-4CF6-9301-E10CE77CC110}" srcOrd="0" destOrd="0" presId="urn:microsoft.com/office/officeart/2005/8/layout/orgChart1"/>
    <dgm:cxn modelId="{A1CD372D-18F1-47DF-9DB6-ED088BEF9EB4}" type="presParOf" srcId="{A0184B51-6951-4B4D-A8E1-7318873D434C}" destId="{B3001A05-5C28-4BA5-ABD9-F51743468B99}" srcOrd="1" destOrd="0" presId="urn:microsoft.com/office/officeart/2005/8/layout/orgChart1"/>
    <dgm:cxn modelId="{4662DCD1-AD1A-44C5-B8C8-58DF8DE52BF5}" type="presParOf" srcId="{7DA96116-1FC4-4031-A4DE-675C2402FEB4}" destId="{B9248B13-17E5-4F5C-AA45-4942FDAE38A9}" srcOrd="1" destOrd="0" presId="urn:microsoft.com/office/officeart/2005/8/layout/orgChart1"/>
    <dgm:cxn modelId="{02462075-4EF9-49F2-AB8C-B47D3DFB0EB5}" type="presParOf" srcId="{7DA96116-1FC4-4031-A4DE-675C2402FEB4}" destId="{A4B49A49-9B1A-4E1B-9077-39CE00C63736}" srcOrd="2" destOrd="0" presId="urn:microsoft.com/office/officeart/2005/8/layout/orgChart1"/>
    <dgm:cxn modelId="{7FC75C7D-C766-4895-A403-B6968BBCD521}" type="presParOf" srcId="{93C36923-3463-4001-8837-0A7DF811D38C}" destId="{4F4CC607-DC61-47D0-9BFC-ADD50829D943}" srcOrd="22" destOrd="0" presId="urn:microsoft.com/office/officeart/2005/8/layout/orgChart1"/>
    <dgm:cxn modelId="{28A84FC7-7192-43C0-B905-D20FE4D6EC30}" type="presParOf" srcId="{93C36923-3463-4001-8837-0A7DF811D38C}" destId="{BCC7A986-CFE0-4DB4-B9A3-C2BDF6E28C7E}" srcOrd="23" destOrd="0" presId="urn:microsoft.com/office/officeart/2005/8/layout/orgChart1"/>
    <dgm:cxn modelId="{EBCBB965-986D-4973-8391-7C3B62F32FAD}" type="presParOf" srcId="{BCC7A986-CFE0-4DB4-B9A3-C2BDF6E28C7E}" destId="{7B90D397-FB20-45A4-91D2-2F72564100AC}" srcOrd="0" destOrd="0" presId="urn:microsoft.com/office/officeart/2005/8/layout/orgChart1"/>
    <dgm:cxn modelId="{A6F9FAE3-562E-446F-AD9A-63353DADF301}" type="presParOf" srcId="{7B90D397-FB20-45A4-91D2-2F72564100AC}" destId="{74191617-7BDD-491E-A1CC-E59CD9D8335F}" srcOrd="0" destOrd="0" presId="urn:microsoft.com/office/officeart/2005/8/layout/orgChart1"/>
    <dgm:cxn modelId="{09CD4F2E-1BA9-4E7D-B993-B2C67CE67DC4}" type="presParOf" srcId="{7B90D397-FB20-45A4-91D2-2F72564100AC}" destId="{ACB64ED2-04A9-4AB5-958A-F647CCE02303}" srcOrd="1" destOrd="0" presId="urn:microsoft.com/office/officeart/2005/8/layout/orgChart1"/>
    <dgm:cxn modelId="{6429C110-3D80-4A4E-8AB4-8BC76207E70D}" type="presParOf" srcId="{BCC7A986-CFE0-4DB4-B9A3-C2BDF6E28C7E}" destId="{04D419FA-D4A9-4638-A0E6-8D1B3B87A6A6}" srcOrd="1" destOrd="0" presId="urn:microsoft.com/office/officeart/2005/8/layout/orgChart1"/>
    <dgm:cxn modelId="{069695D3-B695-4907-8D9E-D9A78140F660}" type="presParOf" srcId="{BCC7A986-CFE0-4DB4-B9A3-C2BDF6E28C7E}" destId="{B36F9ABC-71D9-4108-8522-A8C29181AA68}" srcOrd="2" destOrd="0" presId="urn:microsoft.com/office/officeart/2005/8/layout/orgChart1"/>
    <dgm:cxn modelId="{CB1466AC-C1F8-4E3D-B8D6-B4E1478DC913}" type="presParOf" srcId="{93C36923-3463-4001-8837-0A7DF811D38C}" destId="{5EF42B40-B06B-47D1-8FAF-6F43F91787AB}" srcOrd="24" destOrd="0" presId="urn:microsoft.com/office/officeart/2005/8/layout/orgChart1"/>
    <dgm:cxn modelId="{602E15AB-818A-447F-9DDB-0376DD4D2962}" type="presParOf" srcId="{93C36923-3463-4001-8837-0A7DF811D38C}" destId="{CD28DC14-7E3A-432E-B0A6-BE519AC58580}" srcOrd="25" destOrd="0" presId="urn:microsoft.com/office/officeart/2005/8/layout/orgChart1"/>
    <dgm:cxn modelId="{943E1A3F-868F-4D2F-8475-0342A8E926F6}" type="presParOf" srcId="{CD28DC14-7E3A-432E-B0A6-BE519AC58580}" destId="{1F830B28-A393-4968-92D4-E1A7982FCE31}" srcOrd="0" destOrd="0" presId="urn:microsoft.com/office/officeart/2005/8/layout/orgChart1"/>
    <dgm:cxn modelId="{122E5083-D177-4D66-9113-016011B94217}" type="presParOf" srcId="{1F830B28-A393-4968-92D4-E1A7982FCE31}" destId="{1D9655ED-E241-49CE-80D7-1C525C14F03F}" srcOrd="0" destOrd="0" presId="urn:microsoft.com/office/officeart/2005/8/layout/orgChart1"/>
    <dgm:cxn modelId="{A1CCFFB3-5F6A-4C5C-8528-E1AAA4744BE9}" type="presParOf" srcId="{1F830B28-A393-4968-92D4-E1A7982FCE31}" destId="{AF04DD41-6B5A-4D72-92D8-CEAC943DF25D}" srcOrd="1" destOrd="0" presId="urn:microsoft.com/office/officeart/2005/8/layout/orgChart1"/>
    <dgm:cxn modelId="{BEA09FC3-5F88-4D0E-8851-6D48CB281300}" type="presParOf" srcId="{CD28DC14-7E3A-432E-B0A6-BE519AC58580}" destId="{1D345B35-43E9-40D2-BD34-F285E6318946}" srcOrd="1" destOrd="0" presId="urn:microsoft.com/office/officeart/2005/8/layout/orgChart1"/>
    <dgm:cxn modelId="{470D0399-A05E-4FA7-9F09-360436F024BC}" type="presParOf" srcId="{CD28DC14-7E3A-432E-B0A6-BE519AC58580}" destId="{5F51A132-6A3A-447B-82E1-9C7E8C1C7569}" srcOrd="2" destOrd="0" presId="urn:microsoft.com/office/officeart/2005/8/layout/orgChart1"/>
    <dgm:cxn modelId="{4B32587B-A0E6-46E6-B196-430507EB38FE}" type="presParOf" srcId="{93C36923-3463-4001-8837-0A7DF811D38C}" destId="{E3B853CE-0389-49E0-AFB4-D7DEA6486E8E}" srcOrd="26" destOrd="0" presId="urn:microsoft.com/office/officeart/2005/8/layout/orgChart1"/>
    <dgm:cxn modelId="{3C3AF6A6-8463-432C-A4C7-6E2B80A8F9D9}" type="presParOf" srcId="{93C36923-3463-4001-8837-0A7DF811D38C}" destId="{E426E3B0-AB8C-4F1C-968C-9A5F7D8CB9EC}" srcOrd="27" destOrd="0" presId="urn:microsoft.com/office/officeart/2005/8/layout/orgChart1"/>
    <dgm:cxn modelId="{3440FA64-79F5-4B5C-804D-DD486CB6DF58}" type="presParOf" srcId="{E426E3B0-AB8C-4F1C-968C-9A5F7D8CB9EC}" destId="{92AC2448-DCAE-4646-AD89-92A809CD34C4}" srcOrd="0" destOrd="0" presId="urn:microsoft.com/office/officeart/2005/8/layout/orgChart1"/>
    <dgm:cxn modelId="{7574922A-92C5-4FA0-9233-ECFC0DC3E867}" type="presParOf" srcId="{92AC2448-DCAE-4646-AD89-92A809CD34C4}" destId="{20BD02AC-9E69-44F7-9902-EDC94ABD266C}" srcOrd="0" destOrd="0" presId="urn:microsoft.com/office/officeart/2005/8/layout/orgChart1"/>
    <dgm:cxn modelId="{00FA8CC3-4525-4084-B34F-A7220E0F78F4}" type="presParOf" srcId="{92AC2448-DCAE-4646-AD89-92A809CD34C4}" destId="{884AB6CC-C98B-4BA3-952C-61866D60207C}" srcOrd="1" destOrd="0" presId="urn:microsoft.com/office/officeart/2005/8/layout/orgChart1"/>
    <dgm:cxn modelId="{BD1EF977-E79A-4802-90D8-420ED51F27D1}" type="presParOf" srcId="{E426E3B0-AB8C-4F1C-968C-9A5F7D8CB9EC}" destId="{F8A6D436-AB7E-4F3C-9410-E1C7CD52A0D8}" srcOrd="1" destOrd="0" presId="urn:microsoft.com/office/officeart/2005/8/layout/orgChart1"/>
    <dgm:cxn modelId="{78986EA1-1484-4B6F-959C-8544E9D79C03}" type="presParOf" srcId="{E426E3B0-AB8C-4F1C-968C-9A5F7D8CB9EC}" destId="{51DF7F17-0222-46BB-97CD-5B60E525A8CC}" srcOrd="2" destOrd="0" presId="urn:microsoft.com/office/officeart/2005/8/layout/orgChart1"/>
    <dgm:cxn modelId="{4AE3D0A8-CE51-400D-946B-18F2FA281894}" type="presParOf" srcId="{7E1FA416-3D52-4760-A283-C2F31887F28D}" destId="{89CDB7AB-E8C5-4A7E-B1C6-697D9143C58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C65616-7DD0-41AA-87E0-E864018C6C2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TW" altLang="en-US"/>
        </a:p>
      </dgm:t>
    </dgm:pt>
    <dgm:pt modelId="{47237C45-70DF-40E4-8297-3C395C6E994E}">
      <dgm:prSet phldrT="[文字]" custT="1"/>
      <dgm:spPr>
        <a:solidFill>
          <a:srgbClr val="FABFA4"/>
        </a:solidFill>
      </dgm:spPr>
      <dgm:t>
        <a:bodyPr/>
        <a:lstStyle/>
        <a:p>
          <a:pPr algn="ctr"/>
          <a:r>
            <a:rPr lang="zh-TW" altLang="en-US" sz="2400" b="1" dirty="0" smtClean="0">
              <a:solidFill>
                <a:schemeClr val="tx1"/>
              </a:solidFill>
            </a:rPr>
            <a:t>情報第一</a:t>
          </a:r>
          <a:endParaRPr lang="zh-TW" altLang="en-US" sz="2400" b="1" dirty="0">
            <a:solidFill>
              <a:schemeClr val="tx1"/>
            </a:solidFill>
          </a:endParaRPr>
        </a:p>
      </dgm:t>
    </dgm:pt>
    <dgm:pt modelId="{BB92EAAE-D5F6-4F82-83EE-63A786867D9B}" type="parTrans" cxnId="{F61D6ED1-CFB1-4BC1-8D44-2A8E85E01DB5}">
      <dgm:prSet/>
      <dgm:spPr/>
      <dgm:t>
        <a:bodyPr/>
        <a:lstStyle/>
        <a:p>
          <a:endParaRPr lang="zh-TW" altLang="en-US"/>
        </a:p>
      </dgm:t>
    </dgm:pt>
    <dgm:pt modelId="{050FA06A-3A1B-4B03-ACC6-FEC2EF999383}" type="sibTrans" cxnId="{F61D6ED1-CFB1-4BC1-8D44-2A8E85E01DB5}">
      <dgm:prSet/>
      <dgm:spPr/>
      <dgm:t>
        <a:bodyPr/>
        <a:lstStyle/>
        <a:p>
          <a:endParaRPr lang="zh-TW" altLang="en-US"/>
        </a:p>
      </dgm:t>
    </dgm:pt>
    <dgm:pt modelId="{68DB323D-24FE-4018-B7A6-7AB7570DD312}">
      <dgm:prSet phldrT="[文字]" custT="1"/>
      <dgm:spPr>
        <a:solidFill>
          <a:srgbClr val="85BAFB"/>
        </a:solidFill>
      </dgm:spPr>
      <dgm:t>
        <a:bodyPr/>
        <a:lstStyle/>
        <a:p>
          <a:pPr algn="ctr"/>
          <a:r>
            <a:rPr lang="zh-TW" altLang="en-US" sz="2400" b="1" dirty="0" smtClean="0">
              <a:solidFill>
                <a:schemeClr val="tx1"/>
              </a:solidFill>
            </a:rPr>
            <a:t>科技運用與戰鬥作為</a:t>
          </a:r>
          <a:endParaRPr lang="zh-TW" altLang="en-US" sz="2400" b="1" dirty="0">
            <a:solidFill>
              <a:schemeClr val="tx1"/>
            </a:solidFill>
          </a:endParaRPr>
        </a:p>
      </dgm:t>
    </dgm:pt>
    <dgm:pt modelId="{8B93A21D-BD7E-4155-8298-778EF4263987}" type="parTrans" cxnId="{BB317168-988B-4B3E-91E4-53A7B62D4389}">
      <dgm:prSet/>
      <dgm:spPr/>
      <dgm:t>
        <a:bodyPr/>
        <a:lstStyle/>
        <a:p>
          <a:endParaRPr lang="zh-TW" altLang="en-US"/>
        </a:p>
      </dgm:t>
    </dgm:pt>
    <dgm:pt modelId="{36E7F5A2-785D-4248-97AC-9B457D1B2E16}" type="sibTrans" cxnId="{BB317168-988B-4B3E-91E4-53A7B62D4389}">
      <dgm:prSet/>
      <dgm:spPr/>
      <dgm:t>
        <a:bodyPr/>
        <a:lstStyle/>
        <a:p>
          <a:endParaRPr lang="zh-TW" altLang="en-US"/>
        </a:p>
      </dgm:t>
    </dgm:pt>
    <dgm:pt modelId="{DE1A6174-7716-4F79-92C8-2C616B3E14DC}">
      <dgm:prSet phldrT="[文字]" custT="1"/>
      <dgm:spPr>
        <a:solidFill>
          <a:srgbClr val="F9A5E9"/>
        </a:solidFill>
      </dgm:spPr>
      <dgm:t>
        <a:bodyPr/>
        <a:lstStyle/>
        <a:p>
          <a:pPr algn="ctr"/>
          <a:r>
            <a:rPr lang="zh-TW" altLang="en-US" sz="2400" b="1" dirty="0" smtClean="0">
              <a:solidFill>
                <a:schemeClr val="tx1"/>
              </a:solidFill>
            </a:rPr>
            <a:t>先知與全知</a:t>
          </a:r>
          <a:endParaRPr lang="zh-TW" altLang="en-US" sz="2400" b="1" dirty="0">
            <a:solidFill>
              <a:schemeClr val="tx1"/>
            </a:solidFill>
          </a:endParaRPr>
        </a:p>
      </dgm:t>
    </dgm:pt>
    <dgm:pt modelId="{0752B3E0-F9D1-43C2-BD6C-499854399800}" type="parTrans" cxnId="{AC437176-E1EB-4335-BEC9-E1350B76032B}">
      <dgm:prSet/>
      <dgm:spPr/>
      <dgm:t>
        <a:bodyPr/>
        <a:lstStyle/>
        <a:p>
          <a:endParaRPr lang="zh-TW" altLang="en-US"/>
        </a:p>
      </dgm:t>
    </dgm:pt>
    <dgm:pt modelId="{00C3A973-7D45-4D2A-8D78-C6602C01B539}" type="sibTrans" cxnId="{AC437176-E1EB-4335-BEC9-E1350B76032B}">
      <dgm:prSet/>
      <dgm:spPr/>
      <dgm:t>
        <a:bodyPr/>
        <a:lstStyle/>
        <a:p>
          <a:endParaRPr lang="zh-TW" altLang="en-US"/>
        </a:p>
      </dgm:t>
    </dgm:pt>
    <dgm:pt modelId="{97EEBCF0-FC8F-4443-AC0E-0351FE3E8102}">
      <dgm:prSet custT="1"/>
      <dgm:spPr/>
      <dgm:t>
        <a:bodyPr/>
        <a:lstStyle/>
        <a:p>
          <a:r>
            <a:rPr lang="zh-TW" altLang="en-US" sz="2000" dirty="0" smtClean="0"/>
            <a:t>情報為先戰之戰。</a:t>
          </a:r>
          <a:endParaRPr lang="zh-TW" altLang="en-US" sz="2000" dirty="0"/>
        </a:p>
      </dgm:t>
    </dgm:pt>
    <dgm:pt modelId="{C5E3AAD5-69D8-4C7C-B544-90F297B80EE1}" type="parTrans" cxnId="{6EDBC309-A7FA-4E07-A6BA-61D69BE3EDB8}">
      <dgm:prSet/>
      <dgm:spPr/>
      <dgm:t>
        <a:bodyPr/>
        <a:lstStyle/>
        <a:p>
          <a:endParaRPr lang="zh-TW" altLang="en-US"/>
        </a:p>
      </dgm:t>
    </dgm:pt>
    <dgm:pt modelId="{BA64EA2A-3563-42A8-8FA5-1D2C1635EDEC}" type="sibTrans" cxnId="{6EDBC309-A7FA-4E07-A6BA-61D69BE3EDB8}">
      <dgm:prSet/>
      <dgm:spPr/>
      <dgm:t>
        <a:bodyPr/>
        <a:lstStyle/>
        <a:p>
          <a:endParaRPr lang="zh-TW" altLang="en-US"/>
        </a:p>
      </dgm:t>
    </dgm:pt>
    <dgm:pt modelId="{82C92327-6D5C-4E0E-86F3-5C955DE6F39A}">
      <dgm:prSet custT="1"/>
      <dgm:spPr/>
      <dgm:t>
        <a:bodyPr/>
        <a:lstStyle/>
        <a:p>
          <a:r>
            <a:rPr lang="zh-TW" altLang="en-US" sz="2000" dirty="0" smtClean="0"/>
            <a:t>以科技的方法提高效能，必要時深入敵境強行獲取。</a:t>
          </a:r>
          <a:endParaRPr lang="zh-TW" altLang="en-US" sz="2000" dirty="0"/>
        </a:p>
      </dgm:t>
    </dgm:pt>
    <dgm:pt modelId="{E6249FE5-44B5-4522-B2F7-707B8BB9E2A3}" type="parTrans" cxnId="{5CACE6A1-287B-48BC-9466-501F08D99672}">
      <dgm:prSet/>
      <dgm:spPr/>
      <dgm:t>
        <a:bodyPr/>
        <a:lstStyle/>
        <a:p>
          <a:endParaRPr lang="zh-TW" altLang="en-US"/>
        </a:p>
      </dgm:t>
    </dgm:pt>
    <dgm:pt modelId="{4BFE00F2-07CC-4B2A-BC2A-EC5A9D7E4847}" type="sibTrans" cxnId="{5CACE6A1-287B-48BC-9466-501F08D99672}">
      <dgm:prSet/>
      <dgm:spPr/>
      <dgm:t>
        <a:bodyPr/>
        <a:lstStyle/>
        <a:p>
          <a:endParaRPr lang="zh-TW" altLang="en-US"/>
        </a:p>
      </dgm:t>
    </dgm:pt>
    <dgm:pt modelId="{C64D9730-96C9-44B2-925F-ACCF31898310}">
      <dgm:prSet custT="1"/>
      <dgm:spPr/>
      <dgm:t>
        <a:bodyPr/>
        <a:lstStyle/>
        <a:p>
          <a:r>
            <a:rPr lang="zh-TW" altLang="en-US" sz="2000" dirty="0" smtClean="0"/>
            <a:t>先知─掌握戰場主動</a:t>
          </a:r>
          <a:endParaRPr lang="zh-TW" altLang="en-US" sz="2000" dirty="0"/>
        </a:p>
      </dgm:t>
    </dgm:pt>
    <dgm:pt modelId="{BD5F0876-36BD-491E-AC60-522AF2AE4B94}" type="parTrans" cxnId="{2AAAD4F0-B477-4FF3-9046-7688B3698FCD}">
      <dgm:prSet/>
      <dgm:spPr/>
      <dgm:t>
        <a:bodyPr/>
        <a:lstStyle/>
        <a:p>
          <a:endParaRPr lang="zh-TW" altLang="en-US"/>
        </a:p>
      </dgm:t>
    </dgm:pt>
    <dgm:pt modelId="{E30ECFFB-0E42-4BE8-8763-106C9D2152E9}" type="sibTrans" cxnId="{2AAAD4F0-B477-4FF3-9046-7688B3698FCD}">
      <dgm:prSet/>
      <dgm:spPr/>
      <dgm:t>
        <a:bodyPr/>
        <a:lstStyle/>
        <a:p>
          <a:endParaRPr lang="zh-TW" altLang="en-US"/>
        </a:p>
      </dgm:t>
    </dgm:pt>
    <dgm:pt modelId="{63176C6E-A35D-48AA-9EDF-5D4752914265}">
      <dgm:prSet custT="1"/>
      <dgm:spPr>
        <a:solidFill>
          <a:srgbClr val="A3FD8B"/>
        </a:solidFill>
      </dgm:spPr>
      <dgm:t>
        <a:bodyPr/>
        <a:lstStyle/>
        <a:p>
          <a:pPr algn="ctr"/>
          <a:r>
            <a:rPr lang="zh-TW" altLang="en-US" sz="2400" b="1" dirty="0" smtClean="0">
              <a:solidFill>
                <a:schemeClr val="tx1"/>
              </a:solidFill>
            </a:rPr>
            <a:t>上智與用間</a:t>
          </a:r>
          <a:endParaRPr lang="zh-TW" altLang="en-US" sz="2400" b="1" dirty="0">
            <a:solidFill>
              <a:schemeClr val="tx1"/>
            </a:solidFill>
          </a:endParaRPr>
        </a:p>
      </dgm:t>
    </dgm:pt>
    <dgm:pt modelId="{77C5650B-2B70-4CA5-B4CD-BDF9C57AA716}" type="parTrans" cxnId="{DB8E4FD2-9EF7-45EC-82D5-BD3789F04C7C}">
      <dgm:prSet/>
      <dgm:spPr/>
      <dgm:t>
        <a:bodyPr/>
        <a:lstStyle/>
        <a:p>
          <a:endParaRPr lang="zh-TW" altLang="en-US"/>
        </a:p>
      </dgm:t>
    </dgm:pt>
    <dgm:pt modelId="{19EBF848-7B54-4E6E-9095-C432A7DB8D09}" type="sibTrans" cxnId="{DB8E4FD2-9EF7-45EC-82D5-BD3789F04C7C}">
      <dgm:prSet/>
      <dgm:spPr/>
      <dgm:t>
        <a:bodyPr/>
        <a:lstStyle/>
        <a:p>
          <a:endParaRPr lang="zh-TW" altLang="en-US"/>
        </a:p>
      </dgm:t>
    </dgm:pt>
    <dgm:pt modelId="{2C6E2203-D444-4A5C-8DEC-BE757B2E8834}">
      <dgm:prSet custT="1"/>
      <dgm:spPr/>
      <dgm:t>
        <a:bodyPr/>
        <a:lstStyle/>
        <a:p>
          <a:r>
            <a:rPr lang="zh-TW" altLang="en-US" sz="2000" dirty="0" smtClean="0"/>
            <a:t>能以上智為間者必成大功。</a:t>
          </a:r>
          <a:endParaRPr lang="zh-TW" altLang="en-US" sz="2000" dirty="0"/>
        </a:p>
      </dgm:t>
    </dgm:pt>
    <dgm:pt modelId="{D7B5FCAF-2608-477F-A4B3-499B05910EBF}" type="parTrans" cxnId="{A1F16F4D-C119-4637-949C-0FBBCA510EBC}">
      <dgm:prSet/>
      <dgm:spPr/>
      <dgm:t>
        <a:bodyPr/>
        <a:lstStyle/>
        <a:p>
          <a:endParaRPr lang="zh-TW" altLang="en-US"/>
        </a:p>
      </dgm:t>
    </dgm:pt>
    <dgm:pt modelId="{4A9EC0AE-AE51-41CA-8736-471820C9F171}" type="sibTrans" cxnId="{A1F16F4D-C119-4637-949C-0FBBCA510EBC}">
      <dgm:prSet/>
      <dgm:spPr/>
      <dgm:t>
        <a:bodyPr/>
        <a:lstStyle/>
        <a:p>
          <a:endParaRPr lang="zh-TW" altLang="en-US"/>
        </a:p>
      </dgm:t>
    </dgm:pt>
    <dgm:pt modelId="{5FA7C604-415D-48A0-A923-039FEA0AE82F}">
      <dgm:prSet custT="1"/>
      <dgm:spPr/>
      <dgm:t>
        <a:bodyPr/>
        <a:lstStyle/>
        <a:p>
          <a:r>
            <a:rPr lang="zh-TW" altLang="en-US" sz="2000" dirty="0" smtClean="0"/>
            <a:t>全知─窺知戰場全貌。</a:t>
          </a:r>
          <a:endParaRPr lang="zh-TW" altLang="en-US" sz="2000" dirty="0"/>
        </a:p>
      </dgm:t>
    </dgm:pt>
    <dgm:pt modelId="{E3B1D65B-0B1C-441B-B4B7-062904BE04D5}" type="parTrans" cxnId="{7F6E69EF-5AB4-4D2E-9D49-9227D932EB02}">
      <dgm:prSet/>
      <dgm:spPr/>
    </dgm:pt>
    <dgm:pt modelId="{8BC30B87-4B1F-451F-AFEA-627BB07B47C5}" type="sibTrans" cxnId="{7F6E69EF-5AB4-4D2E-9D49-9227D932EB02}">
      <dgm:prSet/>
      <dgm:spPr/>
    </dgm:pt>
    <dgm:pt modelId="{363C524E-FAD4-433C-94BB-A560995A98DE}" type="pres">
      <dgm:prSet presAssocID="{F5C65616-7DD0-41AA-87E0-E864018C6C29}" presName="linear" presStyleCnt="0">
        <dgm:presLayoutVars>
          <dgm:dir/>
          <dgm:animLvl val="lvl"/>
          <dgm:resizeHandles val="exact"/>
        </dgm:presLayoutVars>
      </dgm:prSet>
      <dgm:spPr/>
      <dgm:t>
        <a:bodyPr/>
        <a:lstStyle/>
        <a:p>
          <a:endParaRPr lang="zh-TW" altLang="en-US"/>
        </a:p>
      </dgm:t>
    </dgm:pt>
    <dgm:pt modelId="{1C86AED1-F0BA-4B2D-A052-B607D328E37D}" type="pres">
      <dgm:prSet presAssocID="{47237C45-70DF-40E4-8297-3C395C6E994E}" presName="parentLin" presStyleCnt="0"/>
      <dgm:spPr/>
    </dgm:pt>
    <dgm:pt modelId="{EC676D7F-D5B3-422B-B952-D0F1F6A6470E}" type="pres">
      <dgm:prSet presAssocID="{47237C45-70DF-40E4-8297-3C395C6E994E}" presName="parentLeftMargin" presStyleLbl="node1" presStyleIdx="0" presStyleCnt="4"/>
      <dgm:spPr/>
      <dgm:t>
        <a:bodyPr/>
        <a:lstStyle/>
        <a:p>
          <a:endParaRPr lang="zh-TW" altLang="en-US"/>
        </a:p>
      </dgm:t>
    </dgm:pt>
    <dgm:pt modelId="{C4C01484-111B-4033-8349-09D2A1DF3332}" type="pres">
      <dgm:prSet presAssocID="{47237C45-70DF-40E4-8297-3C395C6E994E}" presName="parentText" presStyleLbl="node1" presStyleIdx="0" presStyleCnt="4" custScaleX="99608" custLinFactX="-1468" custLinFactNeighborX="-100000">
        <dgm:presLayoutVars>
          <dgm:chMax val="0"/>
          <dgm:bulletEnabled val="1"/>
        </dgm:presLayoutVars>
      </dgm:prSet>
      <dgm:spPr/>
      <dgm:t>
        <a:bodyPr/>
        <a:lstStyle/>
        <a:p>
          <a:endParaRPr lang="zh-TW" altLang="en-US"/>
        </a:p>
      </dgm:t>
    </dgm:pt>
    <dgm:pt modelId="{FC089942-783C-4E47-A689-D7FA7223FF61}" type="pres">
      <dgm:prSet presAssocID="{47237C45-70DF-40E4-8297-3C395C6E994E}" presName="negativeSpace" presStyleCnt="0"/>
      <dgm:spPr/>
    </dgm:pt>
    <dgm:pt modelId="{29E168F1-CDA8-476A-BFA0-8CF284A040F4}" type="pres">
      <dgm:prSet presAssocID="{47237C45-70DF-40E4-8297-3C395C6E994E}" presName="childText" presStyleLbl="conFgAcc1" presStyleIdx="0" presStyleCnt="4">
        <dgm:presLayoutVars>
          <dgm:bulletEnabled val="1"/>
        </dgm:presLayoutVars>
      </dgm:prSet>
      <dgm:spPr/>
      <dgm:t>
        <a:bodyPr/>
        <a:lstStyle/>
        <a:p>
          <a:endParaRPr lang="zh-TW" altLang="en-US"/>
        </a:p>
      </dgm:t>
    </dgm:pt>
    <dgm:pt modelId="{C751FA53-D346-420D-B8BC-9168948796D0}" type="pres">
      <dgm:prSet presAssocID="{050FA06A-3A1B-4B03-ACC6-FEC2EF999383}" presName="spaceBetweenRectangles" presStyleCnt="0"/>
      <dgm:spPr/>
    </dgm:pt>
    <dgm:pt modelId="{81381FA6-8069-4428-B6BC-396859295E39}" type="pres">
      <dgm:prSet presAssocID="{68DB323D-24FE-4018-B7A6-7AB7570DD312}" presName="parentLin" presStyleCnt="0"/>
      <dgm:spPr/>
    </dgm:pt>
    <dgm:pt modelId="{46E6DC92-7548-4C3B-A419-542151DD5F06}" type="pres">
      <dgm:prSet presAssocID="{68DB323D-24FE-4018-B7A6-7AB7570DD312}" presName="parentLeftMargin" presStyleLbl="node1" presStyleIdx="0" presStyleCnt="4"/>
      <dgm:spPr/>
      <dgm:t>
        <a:bodyPr/>
        <a:lstStyle/>
        <a:p>
          <a:endParaRPr lang="zh-TW" altLang="en-US"/>
        </a:p>
      </dgm:t>
    </dgm:pt>
    <dgm:pt modelId="{880AD9D1-7AE2-4311-BC1D-FF443EF5ACB1}" type="pres">
      <dgm:prSet presAssocID="{68DB323D-24FE-4018-B7A6-7AB7570DD312}" presName="parentText" presStyleLbl="node1" presStyleIdx="1" presStyleCnt="4" custScaleX="122409" custLinFactX="-1468" custLinFactNeighborX="-100000">
        <dgm:presLayoutVars>
          <dgm:chMax val="0"/>
          <dgm:bulletEnabled val="1"/>
        </dgm:presLayoutVars>
      </dgm:prSet>
      <dgm:spPr/>
      <dgm:t>
        <a:bodyPr/>
        <a:lstStyle/>
        <a:p>
          <a:endParaRPr lang="zh-TW" altLang="en-US"/>
        </a:p>
      </dgm:t>
    </dgm:pt>
    <dgm:pt modelId="{377B228F-A1F9-4337-8E8F-DD5825E5143D}" type="pres">
      <dgm:prSet presAssocID="{68DB323D-24FE-4018-B7A6-7AB7570DD312}" presName="negativeSpace" presStyleCnt="0"/>
      <dgm:spPr/>
    </dgm:pt>
    <dgm:pt modelId="{D3242B78-2E55-4688-8D07-503F0E7390EB}" type="pres">
      <dgm:prSet presAssocID="{68DB323D-24FE-4018-B7A6-7AB7570DD312}" presName="childText" presStyleLbl="conFgAcc1" presStyleIdx="1" presStyleCnt="4">
        <dgm:presLayoutVars>
          <dgm:bulletEnabled val="1"/>
        </dgm:presLayoutVars>
      </dgm:prSet>
      <dgm:spPr/>
      <dgm:t>
        <a:bodyPr/>
        <a:lstStyle/>
        <a:p>
          <a:endParaRPr lang="zh-TW" altLang="en-US"/>
        </a:p>
      </dgm:t>
    </dgm:pt>
    <dgm:pt modelId="{DD073802-751C-4B2F-B611-CD7E5E37B928}" type="pres">
      <dgm:prSet presAssocID="{36E7F5A2-785D-4248-97AC-9B457D1B2E16}" presName="spaceBetweenRectangles" presStyleCnt="0"/>
      <dgm:spPr/>
    </dgm:pt>
    <dgm:pt modelId="{2E3D51DE-ABF0-4ED5-9FC2-9F623496C63C}" type="pres">
      <dgm:prSet presAssocID="{DE1A6174-7716-4F79-92C8-2C616B3E14DC}" presName="parentLin" presStyleCnt="0"/>
      <dgm:spPr/>
    </dgm:pt>
    <dgm:pt modelId="{1E5C711C-1F1C-4655-A732-85F6E4379474}" type="pres">
      <dgm:prSet presAssocID="{DE1A6174-7716-4F79-92C8-2C616B3E14DC}" presName="parentLeftMargin" presStyleLbl="node1" presStyleIdx="1" presStyleCnt="4"/>
      <dgm:spPr/>
      <dgm:t>
        <a:bodyPr/>
        <a:lstStyle/>
        <a:p>
          <a:endParaRPr lang="zh-TW" altLang="en-US"/>
        </a:p>
      </dgm:t>
    </dgm:pt>
    <dgm:pt modelId="{B46053EA-03CF-498D-84B1-BABEAB7F6F92}" type="pres">
      <dgm:prSet presAssocID="{DE1A6174-7716-4F79-92C8-2C616B3E14DC}" presName="parentText" presStyleLbl="node1" presStyleIdx="2" presStyleCnt="4" custLinFactNeighborX="-100000">
        <dgm:presLayoutVars>
          <dgm:chMax val="0"/>
          <dgm:bulletEnabled val="1"/>
        </dgm:presLayoutVars>
      </dgm:prSet>
      <dgm:spPr/>
      <dgm:t>
        <a:bodyPr/>
        <a:lstStyle/>
        <a:p>
          <a:endParaRPr lang="zh-TW" altLang="en-US"/>
        </a:p>
      </dgm:t>
    </dgm:pt>
    <dgm:pt modelId="{CFBB7273-1A4D-4338-90FB-87608D382AF7}" type="pres">
      <dgm:prSet presAssocID="{DE1A6174-7716-4F79-92C8-2C616B3E14DC}" presName="negativeSpace" presStyleCnt="0"/>
      <dgm:spPr/>
    </dgm:pt>
    <dgm:pt modelId="{23E26365-9E12-4CA9-9100-9AD4D63DD729}" type="pres">
      <dgm:prSet presAssocID="{DE1A6174-7716-4F79-92C8-2C616B3E14DC}" presName="childText" presStyleLbl="conFgAcc1" presStyleIdx="2" presStyleCnt="4">
        <dgm:presLayoutVars>
          <dgm:bulletEnabled val="1"/>
        </dgm:presLayoutVars>
      </dgm:prSet>
      <dgm:spPr/>
      <dgm:t>
        <a:bodyPr/>
        <a:lstStyle/>
        <a:p>
          <a:endParaRPr lang="zh-TW" altLang="en-US"/>
        </a:p>
      </dgm:t>
    </dgm:pt>
    <dgm:pt modelId="{DF296EF5-05FD-417C-8FB8-B1517002C2D2}" type="pres">
      <dgm:prSet presAssocID="{00C3A973-7D45-4D2A-8D78-C6602C01B539}" presName="spaceBetweenRectangles" presStyleCnt="0"/>
      <dgm:spPr/>
    </dgm:pt>
    <dgm:pt modelId="{1E5005B0-F98F-4C50-AF94-B494670225CE}" type="pres">
      <dgm:prSet presAssocID="{63176C6E-A35D-48AA-9EDF-5D4752914265}" presName="parentLin" presStyleCnt="0"/>
      <dgm:spPr/>
    </dgm:pt>
    <dgm:pt modelId="{A86622F1-6178-46E4-8966-3090B8F43C7D}" type="pres">
      <dgm:prSet presAssocID="{63176C6E-A35D-48AA-9EDF-5D4752914265}" presName="parentLeftMargin" presStyleLbl="node1" presStyleIdx="2" presStyleCnt="4"/>
      <dgm:spPr/>
      <dgm:t>
        <a:bodyPr/>
        <a:lstStyle/>
        <a:p>
          <a:endParaRPr lang="zh-TW" altLang="en-US"/>
        </a:p>
      </dgm:t>
    </dgm:pt>
    <dgm:pt modelId="{AE491E62-71DA-4CAA-B242-292FD407CB5E}" type="pres">
      <dgm:prSet presAssocID="{63176C6E-A35D-48AA-9EDF-5D4752914265}" presName="parentText" presStyleLbl="node1" presStyleIdx="3" presStyleCnt="4" custLinFactNeighborX="-100000">
        <dgm:presLayoutVars>
          <dgm:chMax val="0"/>
          <dgm:bulletEnabled val="1"/>
        </dgm:presLayoutVars>
      </dgm:prSet>
      <dgm:spPr/>
      <dgm:t>
        <a:bodyPr/>
        <a:lstStyle/>
        <a:p>
          <a:endParaRPr lang="zh-TW" altLang="en-US"/>
        </a:p>
      </dgm:t>
    </dgm:pt>
    <dgm:pt modelId="{CBD1B7D9-D69A-4F68-A431-4AAA7C27864D}" type="pres">
      <dgm:prSet presAssocID="{63176C6E-A35D-48AA-9EDF-5D4752914265}" presName="negativeSpace" presStyleCnt="0"/>
      <dgm:spPr/>
    </dgm:pt>
    <dgm:pt modelId="{A810DD6E-1695-4F05-A431-1DCEA1B2834C}" type="pres">
      <dgm:prSet presAssocID="{63176C6E-A35D-48AA-9EDF-5D4752914265}" presName="childText" presStyleLbl="conFgAcc1" presStyleIdx="3" presStyleCnt="4">
        <dgm:presLayoutVars>
          <dgm:bulletEnabled val="1"/>
        </dgm:presLayoutVars>
      </dgm:prSet>
      <dgm:spPr/>
      <dgm:t>
        <a:bodyPr/>
        <a:lstStyle/>
        <a:p>
          <a:endParaRPr lang="zh-TW" altLang="en-US"/>
        </a:p>
      </dgm:t>
    </dgm:pt>
  </dgm:ptLst>
  <dgm:cxnLst>
    <dgm:cxn modelId="{A1F16F4D-C119-4637-949C-0FBBCA510EBC}" srcId="{63176C6E-A35D-48AA-9EDF-5D4752914265}" destId="{2C6E2203-D444-4A5C-8DEC-BE757B2E8834}" srcOrd="0" destOrd="0" parTransId="{D7B5FCAF-2608-477F-A4B3-499B05910EBF}" sibTransId="{4A9EC0AE-AE51-41CA-8736-471820C9F171}"/>
    <dgm:cxn modelId="{EFF2667E-A35E-437E-9554-447BBDC05375}" type="presOf" srcId="{DE1A6174-7716-4F79-92C8-2C616B3E14DC}" destId="{1E5C711C-1F1C-4655-A732-85F6E4379474}" srcOrd="0" destOrd="0" presId="urn:microsoft.com/office/officeart/2005/8/layout/list1"/>
    <dgm:cxn modelId="{923C6EBA-BE9A-4E0F-A841-16B655D05973}" type="presOf" srcId="{97EEBCF0-FC8F-4443-AC0E-0351FE3E8102}" destId="{29E168F1-CDA8-476A-BFA0-8CF284A040F4}" srcOrd="0" destOrd="0" presId="urn:microsoft.com/office/officeart/2005/8/layout/list1"/>
    <dgm:cxn modelId="{E4594FA0-F521-4A56-A0D1-19D7BCC0A72E}" type="presOf" srcId="{47237C45-70DF-40E4-8297-3C395C6E994E}" destId="{C4C01484-111B-4033-8349-09D2A1DF3332}" srcOrd="1" destOrd="0" presId="urn:microsoft.com/office/officeart/2005/8/layout/list1"/>
    <dgm:cxn modelId="{581E603B-707E-4B28-AA59-38617C94AF20}" type="presOf" srcId="{63176C6E-A35D-48AA-9EDF-5D4752914265}" destId="{AE491E62-71DA-4CAA-B242-292FD407CB5E}" srcOrd="1" destOrd="0" presId="urn:microsoft.com/office/officeart/2005/8/layout/list1"/>
    <dgm:cxn modelId="{2AAAD4F0-B477-4FF3-9046-7688B3698FCD}" srcId="{DE1A6174-7716-4F79-92C8-2C616B3E14DC}" destId="{C64D9730-96C9-44B2-925F-ACCF31898310}" srcOrd="0" destOrd="0" parTransId="{BD5F0876-36BD-491E-AC60-522AF2AE4B94}" sibTransId="{E30ECFFB-0E42-4BE8-8763-106C9D2152E9}"/>
    <dgm:cxn modelId="{E0DD825A-D76F-4102-B977-87548629AFC4}" type="presOf" srcId="{63176C6E-A35D-48AA-9EDF-5D4752914265}" destId="{A86622F1-6178-46E4-8966-3090B8F43C7D}" srcOrd="0" destOrd="0" presId="urn:microsoft.com/office/officeart/2005/8/layout/list1"/>
    <dgm:cxn modelId="{6EDBC309-A7FA-4E07-A6BA-61D69BE3EDB8}" srcId="{47237C45-70DF-40E4-8297-3C395C6E994E}" destId="{97EEBCF0-FC8F-4443-AC0E-0351FE3E8102}" srcOrd="0" destOrd="0" parTransId="{C5E3AAD5-69D8-4C7C-B544-90F297B80EE1}" sibTransId="{BA64EA2A-3563-42A8-8FA5-1D2C1635EDEC}"/>
    <dgm:cxn modelId="{C0D386AC-125D-454E-AB35-2CBA56552503}" type="presOf" srcId="{68DB323D-24FE-4018-B7A6-7AB7570DD312}" destId="{880AD9D1-7AE2-4311-BC1D-FF443EF5ACB1}" srcOrd="1" destOrd="0" presId="urn:microsoft.com/office/officeart/2005/8/layout/list1"/>
    <dgm:cxn modelId="{7F6E69EF-5AB4-4D2E-9D49-9227D932EB02}" srcId="{DE1A6174-7716-4F79-92C8-2C616B3E14DC}" destId="{5FA7C604-415D-48A0-A923-039FEA0AE82F}" srcOrd="1" destOrd="0" parTransId="{E3B1D65B-0B1C-441B-B4B7-062904BE04D5}" sibTransId="{8BC30B87-4B1F-451F-AFEA-627BB07B47C5}"/>
    <dgm:cxn modelId="{AC437176-E1EB-4335-BEC9-E1350B76032B}" srcId="{F5C65616-7DD0-41AA-87E0-E864018C6C29}" destId="{DE1A6174-7716-4F79-92C8-2C616B3E14DC}" srcOrd="2" destOrd="0" parTransId="{0752B3E0-F9D1-43C2-BD6C-499854399800}" sibTransId="{00C3A973-7D45-4D2A-8D78-C6602C01B539}"/>
    <dgm:cxn modelId="{536C479A-9811-4B72-BBAA-590186E85D0D}" type="presOf" srcId="{82C92327-6D5C-4E0E-86F3-5C955DE6F39A}" destId="{D3242B78-2E55-4688-8D07-503F0E7390EB}" srcOrd="0" destOrd="0" presId="urn:microsoft.com/office/officeart/2005/8/layout/list1"/>
    <dgm:cxn modelId="{1803069B-ED1A-4B3E-9B96-B7157B3CFAD2}" type="presOf" srcId="{F5C65616-7DD0-41AA-87E0-E864018C6C29}" destId="{363C524E-FAD4-433C-94BB-A560995A98DE}" srcOrd="0" destOrd="0" presId="urn:microsoft.com/office/officeart/2005/8/layout/list1"/>
    <dgm:cxn modelId="{E9FDE089-E8F9-46C2-B244-DCBE548D430D}" type="presOf" srcId="{2C6E2203-D444-4A5C-8DEC-BE757B2E8834}" destId="{A810DD6E-1695-4F05-A431-1DCEA1B2834C}" srcOrd="0" destOrd="0" presId="urn:microsoft.com/office/officeart/2005/8/layout/list1"/>
    <dgm:cxn modelId="{DB8E4FD2-9EF7-45EC-82D5-BD3789F04C7C}" srcId="{F5C65616-7DD0-41AA-87E0-E864018C6C29}" destId="{63176C6E-A35D-48AA-9EDF-5D4752914265}" srcOrd="3" destOrd="0" parTransId="{77C5650B-2B70-4CA5-B4CD-BDF9C57AA716}" sibTransId="{19EBF848-7B54-4E6E-9095-C432A7DB8D09}"/>
    <dgm:cxn modelId="{BB317168-988B-4B3E-91E4-53A7B62D4389}" srcId="{F5C65616-7DD0-41AA-87E0-E864018C6C29}" destId="{68DB323D-24FE-4018-B7A6-7AB7570DD312}" srcOrd="1" destOrd="0" parTransId="{8B93A21D-BD7E-4155-8298-778EF4263987}" sibTransId="{36E7F5A2-785D-4248-97AC-9B457D1B2E16}"/>
    <dgm:cxn modelId="{F61D6ED1-CFB1-4BC1-8D44-2A8E85E01DB5}" srcId="{F5C65616-7DD0-41AA-87E0-E864018C6C29}" destId="{47237C45-70DF-40E4-8297-3C395C6E994E}" srcOrd="0" destOrd="0" parTransId="{BB92EAAE-D5F6-4F82-83EE-63A786867D9B}" sibTransId="{050FA06A-3A1B-4B03-ACC6-FEC2EF999383}"/>
    <dgm:cxn modelId="{5BD94B3C-D485-4C85-B14E-9C7D3C596530}" type="presOf" srcId="{68DB323D-24FE-4018-B7A6-7AB7570DD312}" destId="{46E6DC92-7548-4C3B-A419-542151DD5F06}" srcOrd="0" destOrd="0" presId="urn:microsoft.com/office/officeart/2005/8/layout/list1"/>
    <dgm:cxn modelId="{7C804374-E91E-4197-8589-B224AF56FBE2}" type="presOf" srcId="{5FA7C604-415D-48A0-A923-039FEA0AE82F}" destId="{23E26365-9E12-4CA9-9100-9AD4D63DD729}" srcOrd="0" destOrd="1" presId="urn:microsoft.com/office/officeart/2005/8/layout/list1"/>
    <dgm:cxn modelId="{295C3C57-CC7B-42BC-8EDA-9B8B1C431EDC}" type="presOf" srcId="{C64D9730-96C9-44B2-925F-ACCF31898310}" destId="{23E26365-9E12-4CA9-9100-9AD4D63DD729}" srcOrd="0" destOrd="0" presId="urn:microsoft.com/office/officeart/2005/8/layout/list1"/>
    <dgm:cxn modelId="{204027B0-6AE9-42FC-947F-B613FE53BE4A}" type="presOf" srcId="{DE1A6174-7716-4F79-92C8-2C616B3E14DC}" destId="{B46053EA-03CF-498D-84B1-BABEAB7F6F92}" srcOrd="1" destOrd="0" presId="urn:microsoft.com/office/officeart/2005/8/layout/list1"/>
    <dgm:cxn modelId="{78111993-61AE-4F5A-B049-85EAC48BB2B8}" type="presOf" srcId="{47237C45-70DF-40E4-8297-3C395C6E994E}" destId="{EC676D7F-D5B3-422B-B952-D0F1F6A6470E}" srcOrd="0" destOrd="0" presId="urn:microsoft.com/office/officeart/2005/8/layout/list1"/>
    <dgm:cxn modelId="{5CACE6A1-287B-48BC-9466-501F08D99672}" srcId="{68DB323D-24FE-4018-B7A6-7AB7570DD312}" destId="{82C92327-6D5C-4E0E-86F3-5C955DE6F39A}" srcOrd="0" destOrd="0" parTransId="{E6249FE5-44B5-4522-B2F7-707B8BB9E2A3}" sibTransId="{4BFE00F2-07CC-4B2A-BC2A-EC5A9D7E4847}"/>
    <dgm:cxn modelId="{2353157A-6642-41A1-BA04-537020BD00E5}" type="presParOf" srcId="{363C524E-FAD4-433C-94BB-A560995A98DE}" destId="{1C86AED1-F0BA-4B2D-A052-B607D328E37D}" srcOrd="0" destOrd="0" presId="urn:microsoft.com/office/officeart/2005/8/layout/list1"/>
    <dgm:cxn modelId="{8752C958-F90F-40BF-9A6C-639579E7CD0F}" type="presParOf" srcId="{1C86AED1-F0BA-4B2D-A052-B607D328E37D}" destId="{EC676D7F-D5B3-422B-B952-D0F1F6A6470E}" srcOrd="0" destOrd="0" presId="urn:microsoft.com/office/officeart/2005/8/layout/list1"/>
    <dgm:cxn modelId="{614355AB-9A54-4DD7-9B39-422FC1D64E9B}" type="presParOf" srcId="{1C86AED1-F0BA-4B2D-A052-B607D328E37D}" destId="{C4C01484-111B-4033-8349-09D2A1DF3332}" srcOrd="1" destOrd="0" presId="urn:microsoft.com/office/officeart/2005/8/layout/list1"/>
    <dgm:cxn modelId="{2678932A-AFF0-49B6-ACF1-A4BDC420951B}" type="presParOf" srcId="{363C524E-FAD4-433C-94BB-A560995A98DE}" destId="{FC089942-783C-4E47-A689-D7FA7223FF61}" srcOrd="1" destOrd="0" presId="urn:microsoft.com/office/officeart/2005/8/layout/list1"/>
    <dgm:cxn modelId="{F72CECB1-529C-4B50-A3CF-EF3B725E2F0E}" type="presParOf" srcId="{363C524E-FAD4-433C-94BB-A560995A98DE}" destId="{29E168F1-CDA8-476A-BFA0-8CF284A040F4}" srcOrd="2" destOrd="0" presId="urn:microsoft.com/office/officeart/2005/8/layout/list1"/>
    <dgm:cxn modelId="{0162EC26-7C38-4EC8-930A-3C6661DFB580}" type="presParOf" srcId="{363C524E-FAD4-433C-94BB-A560995A98DE}" destId="{C751FA53-D346-420D-B8BC-9168948796D0}" srcOrd="3" destOrd="0" presId="urn:microsoft.com/office/officeart/2005/8/layout/list1"/>
    <dgm:cxn modelId="{5A92D532-AF45-4684-96A0-0C18C600FB0B}" type="presParOf" srcId="{363C524E-FAD4-433C-94BB-A560995A98DE}" destId="{81381FA6-8069-4428-B6BC-396859295E39}" srcOrd="4" destOrd="0" presId="urn:microsoft.com/office/officeart/2005/8/layout/list1"/>
    <dgm:cxn modelId="{AC7EBE3A-606B-44BE-B5E4-4B168F4D3F00}" type="presParOf" srcId="{81381FA6-8069-4428-B6BC-396859295E39}" destId="{46E6DC92-7548-4C3B-A419-542151DD5F06}" srcOrd="0" destOrd="0" presId="urn:microsoft.com/office/officeart/2005/8/layout/list1"/>
    <dgm:cxn modelId="{C661AFB3-9C12-4B6A-9320-117A93F9CA51}" type="presParOf" srcId="{81381FA6-8069-4428-B6BC-396859295E39}" destId="{880AD9D1-7AE2-4311-BC1D-FF443EF5ACB1}" srcOrd="1" destOrd="0" presId="urn:microsoft.com/office/officeart/2005/8/layout/list1"/>
    <dgm:cxn modelId="{48FA3F80-819C-4BF3-984D-D2B9FD18FCB1}" type="presParOf" srcId="{363C524E-FAD4-433C-94BB-A560995A98DE}" destId="{377B228F-A1F9-4337-8E8F-DD5825E5143D}" srcOrd="5" destOrd="0" presId="urn:microsoft.com/office/officeart/2005/8/layout/list1"/>
    <dgm:cxn modelId="{12CD8577-DE39-43D3-BA06-90B4D3826A06}" type="presParOf" srcId="{363C524E-FAD4-433C-94BB-A560995A98DE}" destId="{D3242B78-2E55-4688-8D07-503F0E7390EB}" srcOrd="6" destOrd="0" presId="urn:microsoft.com/office/officeart/2005/8/layout/list1"/>
    <dgm:cxn modelId="{5BDC9AA6-C3D6-44F7-8B17-7146722C9E00}" type="presParOf" srcId="{363C524E-FAD4-433C-94BB-A560995A98DE}" destId="{DD073802-751C-4B2F-B611-CD7E5E37B928}" srcOrd="7" destOrd="0" presId="urn:microsoft.com/office/officeart/2005/8/layout/list1"/>
    <dgm:cxn modelId="{C6B3839E-FB54-4997-B8C4-BA6FCBB6C7D8}" type="presParOf" srcId="{363C524E-FAD4-433C-94BB-A560995A98DE}" destId="{2E3D51DE-ABF0-4ED5-9FC2-9F623496C63C}" srcOrd="8" destOrd="0" presId="urn:microsoft.com/office/officeart/2005/8/layout/list1"/>
    <dgm:cxn modelId="{0EFA52E5-DAB9-41B0-9EC2-F018CD690207}" type="presParOf" srcId="{2E3D51DE-ABF0-4ED5-9FC2-9F623496C63C}" destId="{1E5C711C-1F1C-4655-A732-85F6E4379474}" srcOrd="0" destOrd="0" presId="urn:microsoft.com/office/officeart/2005/8/layout/list1"/>
    <dgm:cxn modelId="{D05CAE4A-8996-468F-AA31-23825A4E7509}" type="presParOf" srcId="{2E3D51DE-ABF0-4ED5-9FC2-9F623496C63C}" destId="{B46053EA-03CF-498D-84B1-BABEAB7F6F92}" srcOrd="1" destOrd="0" presId="urn:microsoft.com/office/officeart/2005/8/layout/list1"/>
    <dgm:cxn modelId="{A8C69097-478C-45BF-92F1-06D0AB67255E}" type="presParOf" srcId="{363C524E-FAD4-433C-94BB-A560995A98DE}" destId="{CFBB7273-1A4D-4338-90FB-87608D382AF7}" srcOrd="9" destOrd="0" presId="urn:microsoft.com/office/officeart/2005/8/layout/list1"/>
    <dgm:cxn modelId="{1B74DE9F-ACAA-4E00-9170-F678C363E916}" type="presParOf" srcId="{363C524E-FAD4-433C-94BB-A560995A98DE}" destId="{23E26365-9E12-4CA9-9100-9AD4D63DD729}" srcOrd="10" destOrd="0" presId="urn:microsoft.com/office/officeart/2005/8/layout/list1"/>
    <dgm:cxn modelId="{44B9D130-BC02-44EE-9331-D042482481D9}" type="presParOf" srcId="{363C524E-FAD4-433C-94BB-A560995A98DE}" destId="{DF296EF5-05FD-417C-8FB8-B1517002C2D2}" srcOrd="11" destOrd="0" presId="urn:microsoft.com/office/officeart/2005/8/layout/list1"/>
    <dgm:cxn modelId="{0283A42C-9DB3-4C29-811D-E4B26648B366}" type="presParOf" srcId="{363C524E-FAD4-433C-94BB-A560995A98DE}" destId="{1E5005B0-F98F-4C50-AF94-B494670225CE}" srcOrd="12" destOrd="0" presId="urn:microsoft.com/office/officeart/2005/8/layout/list1"/>
    <dgm:cxn modelId="{57E9EF53-CD90-41B9-B500-BDE5D641D4DA}" type="presParOf" srcId="{1E5005B0-F98F-4C50-AF94-B494670225CE}" destId="{A86622F1-6178-46E4-8966-3090B8F43C7D}" srcOrd="0" destOrd="0" presId="urn:microsoft.com/office/officeart/2005/8/layout/list1"/>
    <dgm:cxn modelId="{1813174F-E63F-455D-8BC9-C3BD9920D82A}" type="presParOf" srcId="{1E5005B0-F98F-4C50-AF94-B494670225CE}" destId="{AE491E62-71DA-4CAA-B242-292FD407CB5E}" srcOrd="1" destOrd="0" presId="urn:microsoft.com/office/officeart/2005/8/layout/list1"/>
    <dgm:cxn modelId="{96C864C2-0E3B-467C-B268-36A0A08C017E}" type="presParOf" srcId="{363C524E-FAD4-433C-94BB-A560995A98DE}" destId="{CBD1B7D9-D69A-4F68-A431-4AAA7C27864D}" srcOrd="13" destOrd="0" presId="urn:microsoft.com/office/officeart/2005/8/layout/list1"/>
    <dgm:cxn modelId="{46316946-B763-40A4-A026-9D13926829BB}" type="presParOf" srcId="{363C524E-FAD4-433C-94BB-A560995A98DE}" destId="{A810DD6E-1695-4F05-A431-1DCEA1B2834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3F248D-FE22-4F09-9A6E-0078CF382059}" type="doc">
      <dgm:prSet loTypeId="urn:microsoft.com/office/officeart/2005/8/layout/vList3" loCatId="list" qsTypeId="urn:microsoft.com/office/officeart/2005/8/quickstyle/simple1" qsCatId="simple" csTypeId="urn:microsoft.com/office/officeart/2005/8/colors/accent1_2" csCatId="accent1" phldr="1"/>
      <dgm:spPr/>
    </dgm:pt>
    <dgm:pt modelId="{313E91F6-FD63-4BFD-A272-632FD291F3BC}">
      <dgm:prSet phldrT="[文字]"/>
      <dgm:spPr>
        <a:solidFill>
          <a:srgbClr val="6600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292100" h="127000" prst="artDeco"/>
          <a:contourClr>
            <a:srgbClr val="FFFFFF"/>
          </a:contourClr>
        </a:sp3d>
      </dgm:spPr>
      <dgm:t>
        <a:bodyPr/>
        <a:lstStyle/>
        <a:p>
          <a:r>
            <a:rPr lang="zh-TW" altLang="en-US" dirty="0" smtClean="0">
              <a:solidFill>
                <a:schemeClr val="bg1"/>
              </a:solidFill>
            </a:rPr>
            <a:t>預警</a:t>
          </a:r>
          <a:endParaRPr lang="zh-TW" altLang="en-US" dirty="0">
            <a:solidFill>
              <a:schemeClr val="bg1"/>
            </a:solidFill>
          </a:endParaRPr>
        </a:p>
      </dgm:t>
    </dgm:pt>
    <dgm:pt modelId="{5FC8529C-6A65-4056-BAE8-02308EF7F422}" type="parTrans" cxnId="{C7952EFE-60CB-419F-B3CF-BB77B5A37B04}">
      <dgm:prSet/>
      <dgm:spPr/>
      <dgm:t>
        <a:bodyPr/>
        <a:lstStyle/>
        <a:p>
          <a:endParaRPr lang="zh-TW" altLang="en-US"/>
        </a:p>
      </dgm:t>
    </dgm:pt>
    <dgm:pt modelId="{17B0F79F-D1C6-4726-B1B4-53E337B27A92}" type="sibTrans" cxnId="{C7952EFE-60CB-419F-B3CF-BB77B5A37B04}">
      <dgm:prSet/>
      <dgm:spPr/>
      <dgm:t>
        <a:bodyPr/>
        <a:lstStyle/>
        <a:p>
          <a:endParaRPr lang="zh-TW" altLang="en-US"/>
        </a:p>
      </dgm:t>
    </dgm:pt>
    <dgm:pt modelId="{C3C78F51-2555-41FE-845E-D7055ADFBE51}">
      <dgm:prSet phldrT="[文字]"/>
      <dgm:spPr>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292100" h="127000" prst="artDeco"/>
          <a:contourClr>
            <a:srgbClr val="FFFFFF"/>
          </a:contourClr>
        </a:sp3d>
      </dgm:spPr>
      <dgm:t>
        <a:bodyPr/>
        <a:lstStyle/>
        <a:p>
          <a:r>
            <a:rPr lang="zh-TW" altLang="en-US" dirty="0" smtClean="0"/>
            <a:t>戰場</a:t>
          </a:r>
          <a:r>
            <a:rPr lang="en-US" altLang="zh-TW" dirty="0" smtClean="0"/>
            <a:t>(</a:t>
          </a:r>
          <a:r>
            <a:rPr lang="zh-TW" altLang="en-US" dirty="0" smtClean="0"/>
            <a:t>即時</a:t>
          </a:r>
          <a:r>
            <a:rPr lang="en-US" altLang="zh-TW" dirty="0" smtClean="0"/>
            <a:t>)</a:t>
          </a:r>
          <a:endParaRPr lang="zh-TW" altLang="en-US" dirty="0"/>
        </a:p>
      </dgm:t>
    </dgm:pt>
    <dgm:pt modelId="{95BE04D7-EA99-4306-9306-F10D5DB46710}" type="parTrans" cxnId="{7E0E99B5-8C6B-4C7F-919B-160117381D41}">
      <dgm:prSet/>
      <dgm:spPr/>
      <dgm:t>
        <a:bodyPr/>
        <a:lstStyle/>
        <a:p>
          <a:endParaRPr lang="zh-TW" altLang="en-US"/>
        </a:p>
      </dgm:t>
    </dgm:pt>
    <dgm:pt modelId="{9886792B-550B-42D0-8E49-379C3E20E841}" type="sibTrans" cxnId="{7E0E99B5-8C6B-4C7F-919B-160117381D41}">
      <dgm:prSet/>
      <dgm:spPr/>
      <dgm:t>
        <a:bodyPr/>
        <a:lstStyle/>
        <a:p>
          <a:endParaRPr lang="zh-TW" altLang="en-US"/>
        </a:p>
      </dgm:t>
    </dgm:pt>
    <dgm:pt modelId="{750EBA8A-560A-4599-B21A-40F1ADB6233F}">
      <dgm:prSet phldrT="[文字]"/>
      <dgm:spPr>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292100" h="127000" prst="artDeco"/>
          <a:contourClr>
            <a:srgbClr val="FFFFFF"/>
          </a:contourClr>
        </a:sp3d>
      </dgm:spPr>
      <dgm:t>
        <a:bodyPr/>
        <a:lstStyle/>
        <a:p>
          <a:r>
            <a:rPr lang="zh-TW" altLang="en-US" dirty="0" smtClean="0"/>
            <a:t>戰果情報</a:t>
          </a:r>
          <a:endParaRPr lang="zh-TW" altLang="en-US" dirty="0"/>
        </a:p>
      </dgm:t>
    </dgm:pt>
    <dgm:pt modelId="{81E33D84-FC76-4466-8783-2AB915AE9D8B}" type="parTrans" cxnId="{220521AC-6487-4826-AC83-2EC2BB3C8245}">
      <dgm:prSet/>
      <dgm:spPr/>
      <dgm:t>
        <a:bodyPr/>
        <a:lstStyle/>
        <a:p>
          <a:endParaRPr lang="zh-TW" altLang="en-US"/>
        </a:p>
      </dgm:t>
    </dgm:pt>
    <dgm:pt modelId="{3FBA2F2C-6104-43F2-8866-E910423D01A3}" type="sibTrans" cxnId="{220521AC-6487-4826-AC83-2EC2BB3C8245}">
      <dgm:prSet/>
      <dgm:spPr/>
      <dgm:t>
        <a:bodyPr/>
        <a:lstStyle/>
        <a:p>
          <a:endParaRPr lang="zh-TW" altLang="en-US"/>
        </a:p>
      </dgm:t>
    </dgm:pt>
    <dgm:pt modelId="{973BCA37-EAB4-440A-B0CB-5E3E46D2F479}" type="pres">
      <dgm:prSet presAssocID="{933F248D-FE22-4F09-9A6E-0078CF382059}" presName="linearFlow" presStyleCnt="0">
        <dgm:presLayoutVars>
          <dgm:dir/>
          <dgm:resizeHandles val="exact"/>
        </dgm:presLayoutVars>
      </dgm:prSet>
      <dgm:spPr/>
    </dgm:pt>
    <dgm:pt modelId="{7C494E86-4D53-4983-9983-A67422AC8CB6}" type="pres">
      <dgm:prSet presAssocID="{313E91F6-FD63-4BFD-A272-632FD291F3BC}" presName="composite" presStyleCnt="0"/>
      <dgm:spPr/>
    </dgm:pt>
    <dgm:pt modelId="{F9CEA069-40A5-489E-B5CE-33BA950A48E7}" type="pres">
      <dgm:prSet presAssocID="{313E91F6-FD63-4BFD-A272-632FD291F3BC}" presName="imgShp" presStyleLbl="fgImgPlace1" presStyleIdx="0" presStyleCnt="3" custScaleX="62557" custScaleY="62557"/>
      <dgm:spPr>
        <a:solidFill>
          <a:schemeClr val="accent1"/>
        </a:solidFill>
      </dgm:spPr>
    </dgm:pt>
    <dgm:pt modelId="{FAF72CEE-F6FF-4B36-8687-1798441BC4FC}" type="pres">
      <dgm:prSet presAssocID="{313E91F6-FD63-4BFD-A272-632FD291F3BC}" presName="txShp" presStyleLbl="node1" presStyleIdx="0" presStyleCnt="3">
        <dgm:presLayoutVars>
          <dgm:bulletEnabled val="1"/>
        </dgm:presLayoutVars>
      </dgm:prSet>
      <dgm:spPr/>
      <dgm:t>
        <a:bodyPr/>
        <a:lstStyle/>
        <a:p>
          <a:endParaRPr lang="zh-TW" altLang="en-US"/>
        </a:p>
      </dgm:t>
    </dgm:pt>
    <dgm:pt modelId="{9407CAC7-6048-43A2-BD64-BE10575584FA}" type="pres">
      <dgm:prSet presAssocID="{17B0F79F-D1C6-4726-B1B4-53E337B27A92}" presName="spacing" presStyleCnt="0"/>
      <dgm:spPr/>
    </dgm:pt>
    <dgm:pt modelId="{4BC830FE-FE3F-4A71-AF04-CD0B913C8C36}" type="pres">
      <dgm:prSet presAssocID="{C3C78F51-2555-41FE-845E-D7055ADFBE51}" presName="composite" presStyleCnt="0"/>
      <dgm:spPr/>
    </dgm:pt>
    <dgm:pt modelId="{9E16E900-EC77-4158-BEF4-8DE48CAD8861}" type="pres">
      <dgm:prSet presAssocID="{C3C78F51-2555-41FE-845E-D7055ADFBE51}" presName="imgShp" presStyleLbl="fgImgPlace1" presStyleIdx="1" presStyleCnt="3" custScaleX="67085" custScaleY="67085"/>
      <dgm:spPr>
        <a:solidFill>
          <a:schemeClr val="accent1"/>
        </a:solidFill>
      </dgm:spPr>
    </dgm:pt>
    <dgm:pt modelId="{B671A330-5A5F-47C8-BFF6-B45D6E08E68E}" type="pres">
      <dgm:prSet presAssocID="{C3C78F51-2555-41FE-845E-D7055ADFBE51}" presName="txShp" presStyleLbl="node1" presStyleIdx="1" presStyleCnt="3">
        <dgm:presLayoutVars>
          <dgm:bulletEnabled val="1"/>
        </dgm:presLayoutVars>
      </dgm:prSet>
      <dgm:spPr/>
      <dgm:t>
        <a:bodyPr/>
        <a:lstStyle/>
        <a:p>
          <a:endParaRPr lang="zh-TW" altLang="en-US"/>
        </a:p>
      </dgm:t>
    </dgm:pt>
    <dgm:pt modelId="{5016EE63-6D5D-430F-94A4-C5B57F0B73D7}" type="pres">
      <dgm:prSet presAssocID="{9886792B-550B-42D0-8E49-379C3E20E841}" presName="spacing" presStyleCnt="0"/>
      <dgm:spPr/>
    </dgm:pt>
    <dgm:pt modelId="{F418DD4D-022F-4CF7-BF74-2EFB5F62BA35}" type="pres">
      <dgm:prSet presAssocID="{750EBA8A-560A-4599-B21A-40F1ADB6233F}" presName="composite" presStyleCnt="0"/>
      <dgm:spPr/>
    </dgm:pt>
    <dgm:pt modelId="{6AF98363-36DD-4CDA-A397-F080056E003A}" type="pres">
      <dgm:prSet presAssocID="{750EBA8A-560A-4599-B21A-40F1ADB6233F}" presName="imgShp" presStyleLbl="fgImgPlace1" presStyleIdx="2" presStyleCnt="3" custScaleX="63965" custScaleY="63965"/>
      <dgm:spPr>
        <a:solidFill>
          <a:schemeClr val="accent1"/>
        </a:solidFill>
      </dgm:spPr>
    </dgm:pt>
    <dgm:pt modelId="{B5560769-1F4D-4590-AB11-FB2E236710B8}" type="pres">
      <dgm:prSet presAssocID="{750EBA8A-560A-4599-B21A-40F1ADB6233F}" presName="txShp" presStyleLbl="node1" presStyleIdx="2" presStyleCnt="3">
        <dgm:presLayoutVars>
          <dgm:bulletEnabled val="1"/>
        </dgm:presLayoutVars>
      </dgm:prSet>
      <dgm:spPr/>
      <dgm:t>
        <a:bodyPr/>
        <a:lstStyle/>
        <a:p>
          <a:endParaRPr lang="zh-TW" altLang="en-US"/>
        </a:p>
      </dgm:t>
    </dgm:pt>
  </dgm:ptLst>
  <dgm:cxnLst>
    <dgm:cxn modelId="{220521AC-6487-4826-AC83-2EC2BB3C8245}" srcId="{933F248D-FE22-4F09-9A6E-0078CF382059}" destId="{750EBA8A-560A-4599-B21A-40F1ADB6233F}" srcOrd="2" destOrd="0" parTransId="{81E33D84-FC76-4466-8783-2AB915AE9D8B}" sibTransId="{3FBA2F2C-6104-43F2-8866-E910423D01A3}"/>
    <dgm:cxn modelId="{204C28F3-7CEC-4BEE-B749-06F6CB707B0C}" type="presOf" srcId="{C3C78F51-2555-41FE-845E-D7055ADFBE51}" destId="{B671A330-5A5F-47C8-BFF6-B45D6E08E68E}" srcOrd="0" destOrd="0" presId="urn:microsoft.com/office/officeart/2005/8/layout/vList3"/>
    <dgm:cxn modelId="{0ED0C1A8-C393-4435-BCC8-F4580DF6A69C}" type="presOf" srcId="{750EBA8A-560A-4599-B21A-40F1ADB6233F}" destId="{B5560769-1F4D-4590-AB11-FB2E236710B8}" srcOrd="0" destOrd="0" presId="urn:microsoft.com/office/officeart/2005/8/layout/vList3"/>
    <dgm:cxn modelId="{C7952EFE-60CB-419F-B3CF-BB77B5A37B04}" srcId="{933F248D-FE22-4F09-9A6E-0078CF382059}" destId="{313E91F6-FD63-4BFD-A272-632FD291F3BC}" srcOrd="0" destOrd="0" parTransId="{5FC8529C-6A65-4056-BAE8-02308EF7F422}" sibTransId="{17B0F79F-D1C6-4726-B1B4-53E337B27A92}"/>
    <dgm:cxn modelId="{632BD145-5051-4D35-9700-32F9B152FA2E}" type="presOf" srcId="{313E91F6-FD63-4BFD-A272-632FD291F3BC}" destId="{FAF72CEE-F6FF-4B36-8687-1798441BC4FC}" srcOrd="0" destOrd="0" presId="urn:microsoft.com/office/officeart/2005/8/layout/vList3"/>
    <dgm:cxn modelId="{7E0E99B5-8C6B-4C7F-919B-160117381D41}" srcId="{933F248D-FE22-4F09-9A6E-0078CF382059}" destId="{C3C78F51-2555-41FE-845E-D7055ADFBE51}" srcOrd="1" destOrd="0" parTransId="{95BE04D7-EA99-4306-9306-F10D5DB46710}" sibTransId="{9886792B-550B-42D0-8E49-379C3E20E841}"/>
    <dgm:cxn modelId="{D4381BCC-2CF6-4026-90F1-F48E2F517969}" type="presOf" srcId="{933F248D-FE22-4F09-9A6E-0078CF382059}" destId="{973BCA37-EAB4-440A-B0CB-5E3E46D2F479}" srcOrd="0" destOrd="0" presId="urn:microsoft.com/office/officeart/2005/8/layout/vList3"/>
    <dgm:cxn modelId="{520EF93D-1298-45E5-AB4A-F6DF5A59E12C}" type="presParOf" srcId="{973BCA37-EAB4-440A-B0CB-5E3E46D2F479}" destId="{7C494E86-4D53-4983-9983-A67422AC8CB6}" srcOrd="0" destOrd="0" presId="urn:microsoft.com/office/officeart/2005/8/layout/vList3"/>
    <dgm:cxn modelId="{E4C8ABC7-755E-4B35-9CEA-C666E3459FF8}" type="presParOf" srcId="{7C494E86-4D53-4983-9983-A67422AC8CB6}" destId="{F9CEA069-40A5-489E-B5CE-33BA950A48E7}" srcOrd="0" destOrd="0" presId="urn:microsoft.com/office/officeart/2005/8/layout/vList3"/>
    <dgm:cxn modelId="{53E05DAA-C0EE-4C8F-BA79-4DDB02FA2D2C}" type="presParOf" srcId="{7C494E86-4D53-4983-9983-A67422AC8CB6}" destId="{FAF72CEE-F6FF-4B36-8687-1798441BC4FC}" srcOrd="1" destOrd="0" presId="urn:microsoft.com/office/officeart/2005/8/layout/vList3"/>
    <dgm:cxn modelId="{4663BAC6-B806-417B-B232-FE6B252822CE}" type="presParOf" srcId="{973BCA37-EAB4-440A-B0CB-5E3E46D2F479}" destId="{9407CAC7-6048-43A2-BD64-BE10575584FA}" srcOrd="1" destOrd="0" presId="urn:microsoft.com/office/officeart/2005/8/layout/vList3"/>
    <dgm:cxn modelId="{491CE834-46B9-40FB-94FB-7D8E54085EEC}" type="presParOf" srcId="{973BCA37-EAB4-440A-B0CB-5E3E46D2F479}" destId="{4BC830FE-FE3F-4A71-AF04-CD0B913C8C36}" srcOrd="2" destOrd="0" presId="urn:microsoft.com/office/officeart/2005/8/layout/vList3"/>
    <dgm:cxn modelId="{47800EE5-6641-4565-A25A-058EC4E5B1C6}" type="presParOf" srcId="{4BC830FE-FE3F-4A71-AF04-CD0B913C8C36}" destId="{9E16E900-EC77-4158-BEF4-8DE48CAD8861}" srcOrd="0" destOrd="0" presId="urn:microsoft.com/office/officeart/2005/8/layout/vList3"/>
    <dgm:cxn modelId="{07AF4726-119C-47E3-8610-3C1C8B7A6FDD}" type="presParOf" srcId="{4BC830FE-FE3F-4A71-AF04-CD0B913C8C36}" destId="{B671A330-5A5F-47C8-BFF6-B45D6E08E68E}" srcOrd="1" destOrd="0" presId="urn:microsoft.com/office/officeart/2005/8/layout/vList3"/>
    <dgm:cxn modelId="{96C09EEB-D693-4CDB-90FE-B56BF0C535DC}" type="presParOf" srcId="{973BCA37-EAB4-440A-B0CB-5E3E46D2F479}" destId="{5016EE63-6D5D-430F-94A4-C5B57F0B73D7}" srcOrd="3" destOrd="0" presId="urn:microsoft.com/office/officeart/2005/8/layout/vList3"/>
    <dgm:cxn modelId="{BD0DC053-97B8-4E6C-AA14-F18C9353582F}" type="presParOf" srcId="{973BCA37-EAB4-440A-B0CB-5E3E46D2F479}" destId="{F418DD4D-022F-4CF7-BF74-2EFB5F62BA35}" srcOrd="4" destOrd="0" presId="urn:microsoft.com/office/officeart/2005/8/layout/vList3"/>
    <dgm:cxn modelId="{74B0F5B1-AB9B-4CDB-978E-4DEEB3000CC0}" type="presParOf" srcId="{F418DD4D-022F-4CF7-BF74-2EFB5F62BA35}" destId="{6AF98363-36DD-4CDA-A397-F080056E003A}" srcOrd="0" destOrd="0" presId="urn:microsoft.com/office/officeart/2005/8/layout/vList3"/>
    <dgm:cxn modelId="{4BFA91C3-9CFB-44DD-BF9A-135F99029F61}" type="presParOf" srcId="{F418DD4D-022F-4CF7-BF74-2EFB5F62BA35}" destId="{B5560769-1F4D-4590-AB11-FB2E236710B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31963F-E39E-46A4-8A24-49865BB94DF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957A0105-1134-43A1-B3F7-98E7624A349F}">
      <dgm:prSet phldrT="[文字]" custT="1"/>
      <dgm:spPr>
        <a:solidFill>
          <a:srgbClr val="FFC000"/>
        </a:solidFill>
        <a:ln>
          <a:solidFill>
            <a:schemeClr val="bg1">
              <a:lumMod val="95000"/>
            </a:schemeClr>
          </a:solidFill>
        </a:ln>
      </dgm:spPr>
      <dgm:t>
        <a:bodyPr vert="horz"/>
        <a:lstStyle/>
        <a:p>
          <a:r>
            <a:rPr lang="zh-TW" altLang="en-US" sz="2400" b="1" dirty="0">
              <a:solidFill>
                <a:schemeClr val="tx1"/>
              </a:solidFill>
            </a:rPr>
            <a:t>中國核工業建設集團</a:t>
          </a:r>
        </a:p>
      </dgm:t>
    </dgm:pt>
    <dgm:pt modelId="{2DC32858-AC40-437C-97C4-B549D1DCA2A5}" type="parTrans" cxnId="{AFFFDC33-E646-4A21-A0E4-586D5CC7C726}">
      <dgm:prSet/>
      <dgm:spPr/>
      <dgm:t>
        <a:bodyPr/>
        <a:lstStyle/>
        <a:p>
          <a:endParaRPr lang="zh-TW" altLang="en-US" sz="2400" b="1">
            <a:solidFill>
              <a:schemeClr val="tx1"/>
            </a:solidFill>
          </a:endParaRPr>
        </a:p>
      </dgm:t>
    </dgm:pt>
    <dgm:pt modelId="{C3136A34-78F9-459B-B8E6-EC847A8A20EB}" type="sibTrans" cxnId="{AFFFDC33-E646-4A21-A0E4-586D5CC7C726}">
      <dgm:prSet/>
      <dgm:spPr/>
      <dgm:t>
        <a:bodyPr/>
        <a:lstStyle/>
        <a:p>
          <a:endParaRPr lang="zh-TW" altLang="en-US" sz="2400" b="1">
            <a:solidFill>
              <a:schemeClr val="tx1"/>
            </a:solidFill>
          </a:endParaRPr>
        </a:p>
      </dgm:t>
    </dgm:pt>
    <dgm:pt modelId="{63E64F1F-E415-4766-BE1C-3258338CC039}" type="asst">
      <dgm:prSet phldrT="[文字]" custT="1"/>
      <dgm:spPr>
        <a:solidFill>
          <a:srgbClr val="FFC000"/>
        </a:solidFill>
        <a:ln>
          <a:solidFill>
            <a:schemeClr val="bg1">
              <a:lumMod val="95000"/>
            </a:schemeClr>
          </a:solidFill>
        </a:ln>
      </dgm:spPr>
      <dgm:t>
        <a:bodyPr vert="horz"/>
        <a:lstStyle/>
        <a:p>
          <a:r>
            <a:rPr lang="zh-TW" altLang="en-US" sz="2400" b="1" dirty="0">
              <a:solidFill>
                <a:schemeClr val="tx1"/>
              </a:solidFill>
            </a:rPr>
            <a:t>董事會</a:t>
          </a:r>
        </a:p>
      </dgm:t>
    </dgm:pt>
    <dgm:pt modelId="{1141CAC6-F8B7-4925-83AD-E2F460AD2D22}" type="parTrans" cxnId="{ADD72BFD-EC33-4DCE-A129-7C4F76601A60}">
      <dgm:prSet/>
      <dgm:spPr>
        <a:ln>
          <a:solidFill>
            <a:schemeClr val="bg1"/>
          </a:solidFill>
        </a:ln>
      </dgm:spPr>
      <dgm:t>
        <a:bodyPr vert="eaVert"/>
        <a:lstStyle/>
        <a:p>
          <a:endParaRPr lang="zh-TW" altLang="en-US" sz="1600" b="1">
            <a:solidFill>
              <a:schemeClr val="tx1"/>
            </a:solidFill>
          </a:endParaRPr>
        </a:p>
      </dgm:t>
    </dgm:pt>
    <dgm:pt modelId="{3DD458A6-CB30-4049-9DBD-E97099290882}" type="sibTrans" cxnId="{ADD72BFD-EC33-4DCE-A129-7C4F76601A60}">
      <dgm:prSet/>
      <dgm:spPr/>
      <dgm:t>
        <a:bodyPr/>
        <a:lstStyle/>
        <a:p>
          <a:endParaRPr lang="zh-TW" altLang="en-US" sz="2400" b="1">
            <a:solidFill>
              <a:schemeClr val="tx1"/>
            </a:solidFill>
          </a:endParaRPr>
        </a:p>
      </dgm:t>
    </dgm:pt>
    <dgm:pt modelId="{56ACFFC5-DBDE-462F-8C1F-C466FCFD60F8}">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董事會辦公室</a:t>
          </a:r>
        </a:p>
      </dgm:t>
    </dgm:pt>
    <dgm:pt modelId="{0999B4F8-4A87-4896-B205-8455672EB4C6}" type="parTrans" cxnId="{5DF37163-5D14-45C6-B4B6-8246DCDCA485}">
      <dgm:prSet>
        <dgm:style>
          <a:lnRef idx="1">
            <a:schemeClr val="accent2"/>
          </a:lnRef>
          <a:fillRef idx="0">
            <a:schemeClr val="accent2"/>
          </a:fillRef>
          <a:effectRef idx="0">
            <a:schemeClr val="accent2"/>
          </a:effectRef>
          <a:fontRef idx="minor">
            <a:schemeClr val="tx1"/>
          </a:fontRef>
        </dgm:style>
      </dgm:prSet>
      <dgm:spPr>
        <a:ln/>
      </dgm:spPr>
      <dgm:t>
        <a:bodyPr vert="eaVert"/>
        <a:lstStyle/>
        <a:p>
          <a:endParaRPr lang="zh-TW" altLang="en-US" sz="2400" b="1">
            <a:solidFill>
              <a:schemeClr val="tx1"/>
            </a:solidFill>
          </a:endParaRPr>
        </a:p>
      </dgm:t>
    </dgm:pt>
    <dgm:pt modelId="{491EAA94-1854-431B-B84E-0AB26023CD38}" type="sibTrans" cxnId="{5DF37163-5D14-45C6-B4B6-8246DCDCA485}">
      <dgm:prSet/>
      <dgm:spPr/>
      <dgm:t>
        <a:bodyPr/>
        <a:lstStyle/>
        <a:p>
          <a:endParaRPr lang="zh-TW" altLang="en-US" sz="2400" b="1">
            <a:solidFill>
              <a:schemeClr val="tx1"/>
            </a:solidFill>
          </a:endParaRPr>
        </a:p>
      </dgm:t>
    </dgm:pt>
    <dgm:pt modelId="{932F5AEB-7D0B-4691-8EE7-2ED4F0A8B014}">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工程管理部</a:t>
          </a:r>
        </a:p>
      </dgm:t>
    </dgm:pt>
    <dgm:pt modelId="{400971CE-153A-48A0-9A09-76FA4901A452}" type="parTrans" cxnId="{BD6313BF-9CF5-489D-A2D3-46B1C63E580D}">
      <dgm:prSet/>
      <dgm:spPr/>
      <dgm:t>
        <a:bodyPr vert="eaVert"/>
        <a:lstStyle/>
        <a:p>
          <a:endParaRPr lang="zh-TW" altLang="en-US" sz="1600" b="1">
            <a:solidFill>
              <a:schemeClr val="tx1"/>
            </a:solidFill>
          </a:endParaRPr>
        </a:p>
      </dgm:t>
    </dgm:pt>
    <dgm:pt modelId="{6FA117A5-60D3-4DBC-BAC6-CE56E33994B3}" type="sibTrans" cxnId="{BD6313BF-9CF5-489D-A2D3-46B1C63E580D}">
      <dgm:prSet/>
      <dgm:spPr/>
      <dgm:t>
        <a:bodyPr/>
        <a:lstStyle/>
        <a:p>
          <a:endParaRPr lang="zh-TW" altLang="en-US" sz="2400" b="1">
            <a:solidFill>
              <a:schemeClr val="tx1"/>
            </a:solidFill>
          </a:endParaRPr>
        </a:p>
      </dgm:t>
    </dgm:pt>
    <dgm:pt modelId="{480118C2-EAE6-452D-ACD4-E80C48CF1235}">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辦公廳</a:t>
          </a:r>
        </a:p>
      </dgm:t>
    </dgm:pt>
    <dgm:pt modelId="{27FA3420-6D5E-4206-9A6E-8769DC88BF61}" type="parTrans" cxnId="{A18D039C-9F79-4C3F-9324-52AEB69BA81B}">
      <dgm:prSet>
        <dgm:style>
          <a:lnRef idx="1">
            <a:schemeClr val="accent2"/>
          </a:lnRef>
          <a:fillRef idx="0">
            <a:schemeClr val="accent2"/>
          </a:fillRef>
          <a:effectRef idx="0">
            <a:schemeClr val="accent2"/>
          </a:effectRef>
          <a:fontRef idx="minor">
            <a:schemeClr val="tx1"/>
          </a:fontRef>
        </dgm:style>
      </dgm:prSet>
      <dgm:spPr/>
      <dgm:t>
        <a:bodyPr vert="eaVert"/>
        <a:lstStyle/>
        <a:p>
          <a:endParaRPr lang="zh-TW" altLang="en-US" sz="1600" b="1">
            <a:solidFill>
              <a:schemeClr val="tx1"/>
            </a:solidFill>
          </a:endParaRPr>
        </a:p>
      </dgm:t>
    </dgm:pt>
    <dgm:pt modelId="{A3B88E69-A25D-4936-B9B6-1A3EBA828530}" type="sibTrans" cxnId="{A18D039C-9F79-4C3F-9324-52AEB69BA81B}">
      <dgm:prSet/>
      <dgm:spPr/>
      <dgm:t>
        <a:bodyPr/>
        <a:lstStyle/>
        <a:p>
          <a:endParaRPr lang="zh-TW" altLang="en-US" sz="2400" b="1">
            <a:solidFill>
              <a:schemeClr val="tx1"/>
            </a:solidFill>
          </a:endParaRPr>
        </a:p>
      </dgm:t>
    </dgm:pt>
    <dgm:pt modelId="{F11922B4-AF20-44DB-8708-750945FB5E31}">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戰略規劃部</a:t>
          </a:r>
        </a:p>
      </dgm:t>
    </dgm:pt>
    <dgm:pt modelId="{5D7CA817-5FA9-4C22-8ADD-D3B6FC2ADAD5}" type="parTrans" cxnId="{83E8E9E5-AB3C-4595-AFCA-D815038395DC}">
      <dgm:prSet/>
      <dgm:spPr/>
      <dgm:t>
        <a:bodyPr vert="eaVert"/>
        <a:lstStyle/>
        <a:p>
          <a:endParaRPr lang="zh-TW" altLang="en-US" sz="1600" b="1">
            <a:solidFill>
              <a:schemeClr val="tx1"/>
            </a:solidFill>
          </a:endParaRPr>
        </a:p>
      </dgm:t>
    </dgm:pt>
    <dgm:pt modelId="{049202BD-5EF9-4141-82F6-E056D0ADEDD5}" type="sibTrans" cxnId="{83E8E9E5-AB3C-4595-AFCA-D815038395DC}">
      <dgm:prSet/>
      <dgm:spPr/>
      <dgm:t>
        <a:bodyPr/>
        <a:lstStyle/>
        <a:p>
          <a:endParaRPr lang="zh-TW" altLang="en-US" sz="2400" b="1">
            <a:solidFill>
              <a:schemeClr val="tx1"/>
            </a:solidFill>
          </a:endParaRPr>
        </a:p>
      </dgm:t>
    </dgm:pt>
    <dgm:pt modelId="{C6EF93A0-14DC-4563-8906-CF3B8A8B651B}">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核電工程事業部</a:t>
          </a:r>
        </a:p>
      </dgm:t>
    </dgm:pt>
    <dgm:pt modelId="{7789C828-7351-4EC6-8890-33E208E3C0F0}" type="parTrans" cxnId="{37E083E7-C6D1-4542-8D7F-A5193F1BB0D3}">
      <dgm:prSet/>
      <dgm:spPr/>
      <dgm:t>
        <a:bodyPr vert="eaVert"/>
        <a:lstStyle/>
        <a:p>
          <a:endParaRPr lang="zh-TW" altLang="en-US" sz="1600" b="1">
            <a:solidFill>
              <a:schemeClr val="tx1"/>
            </a:solidFill>
          </a:endParaRPr>
        </a:p>
      </dgm:t>
    </dgm:pt>
    <dgm:pt modelId="{D0B0AB5C-70B0-49E4-98BF-6A4BDE6DE14C}" type="sibTrans" cxnId="{37E083E7-C6D1-4542-8D7F-A5193F1BB0D3}">
      <dgm:prSet/>
      <dgm:spPr/>
      <dgm:t>
        <a:bodyPr/>
        <a:lstStyle/>
        <a:p>
          <a:endParaRPr lang="zh-TW" altLang="en-US" sz="2400" b="1">
            <a:solidFill>
              <a:schemeClr val="tx1"/>
            </a:solidFill>
          </a:endParaRPr>
        </a:p>
      </dgm:t>
    </dgm:pt>
    <dgm:pt modelId="{79CE627C-62AD-4CF7-918C-D9E85FC718B6}">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核能產業化部</a:t>
          </a:r>
        </a:p>
      </dgm:t>
    </dgm:pt>
    <dgm:pt modelId="{109E40C4-3386-4381-A783-BAA91BAE02F2}" type="parTrans" cxnId="{6D8527E1-26E3-4F9B-BB61-B44597023F50}">
      <dgm:prSet/>
      <dgm:spPr/>
      <dgm:t>
        <a:bodyPr vert="eaVert"/>
        <a:lstStyle/>
        <a:p>
          <a:endParaRPr lang="zh-TW" altLang="en-US" sz="1600" b="1">
            <a:solidFill>
              <a:schemeClr val="tx1"/>
            </a:solidFill>
          </a:endParaRPr>
        </a:p>
      </dgm:t>
    </dgm:pt>
    <dgm:pt modelId="{0DE8E319-830A-4F88-A1C4-0D2CABD6B8DB}" type="sibTrans" cxnId="{6D8527E1-26E3-4F9B-BB61-B44597023F50}">
      <dgm:prSet/>
      <dgm:spPr/>
      <dgm:t>
        <a:bodyPr/>
        <a:lstStyle/>
        <a:p>
          <a:endParaRPr lang="zh-TW" altLang="en-US" sz="2400" b="1">
            <a:solidFill>
              <a:schemeClr val="tx1"/>
            </a:solidFill>
          </a:endParaRPr>
        </a:p>
      </dgm:t>
    </dgm:pt>
    <dgm:pt modelId="{750AC2CA-5227-4C8B-B315-3A3CFCC94882}">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市場開發與國際合作部</a:t>
          </a:r>
        </a:p>
      </dgm:t>
    </dgm:pt>
    <dgm:pt modelId="{FAC3522B-9749-4424-A72F-461C2B41D9E9}" type="parTrans" cxnId="{C33CEA6E-7270-4E24-9501-20A3A414E57F}">
      <dgm:prSet/>
      <dgm:spPr/>
      <dgm:t>
        <a:bodyPr vert="eaVert"/>
        <a:lstStyle/>
        <a:p>
          <a:endParaRPr lang="zh-TW" altLang="en-US" sz="1600" b="1">
            <a:solidFill>
              <a:schemeClr val="tx1"/>
            </a:solidFill>
          </a:endParaRPr>
        </a:p>
      </dgm:t>
    </dgm:pt>
    <dgm:pt modelId="{918B401B-142B-4F82-9B37-FA65E55805A4}" type="sibTrans" cxnId="{C33CEA6E-7270-4E24-9501-20A3A414E57F}">
      <dgm:prSet/>
      <dgm:spPr/>
      <dgm:t>
        <a:bodyPr/>
        <a:lstStyle/>
        <a:p>
          <a:endParaRPr lang="zh-TW" altLang="en-US" sz="2400" b="1">
            <a:solidFill>
              <a:schemeClr val="tx1"/>
            </a:solidFill>
          </a:endParaRPr>
        </a:p>
      </dgm:t>
    </dgm:pt>
    <dgm:pt modelId="{4308E03D-DDB2-4751-8BFC-A20335BEC84F}">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財務與資產管理部</a:t>
          </a:r>
        </a:p>
      </dgm:t>
    </dgm:pt>
    <dgm:pt modelId="{2653FD7B-248C-4187-AF9E-1855B1D68003}" type="parTrans" cxnId="{46FA2647-D5B1-478E-A94E-5A4DB31AA5DC}">
      <dgm:prSet/>
      <dgm:spPr/>
      <dgm:t>
        <a:bodyPr vert="eaVert"/>
        <a:lstStyle/>
        <a:p>
          <a:endParaRPr lang="zh-TW" altLang="en-US" sz="1600" b="1">
            <a:solidFill>
              <a:schemeClr val="tx1"/>
            </a:solidFill>
          </a:endParaRPr>
        </a:p>
      </dgm:t>
    </dgm:pt>
    <dgm:pt modelId="{28755127-1BA9-453D-A580-42FA3CB74E35}" type="sibTrans" cxnId="{46FA2647-D5B1-478E-A94E-5A4DB31AA5DC}">
      <dgm:prSet/>
      <dgm:spPr/>
      <dgm:t>
        <a:bodyPr/>
        <a:lstStyle/>
        <a:p>
          <a:endParaRPr lang="zh-TW" altLang="en-US" sz="2400" b="1">
            <a:solidFill>
              <a:schemeClr val="tx1"/>
            </a:solidFill>
          </a:endParaRPr>
        </a:p>
      </dgm:t>
    </dgm:pt>
    <dgm:pt modelId="{9814C521-2320-4E73-B513-2E1F309C349C}">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人力資源部</a:t>
          </a:r>
        </a:p>
      </dgm:t>
    </dgm:pt>
    <dgm:pt modelId="{14B5C892-58D9-4C41-B115-9FBCD33D27EE}" type="parTrans" cxnId="{10B2C3B3-B5F0-41F9-A156-AEFF901E9561}">
      <dgm:prSet>
        <dgm:style>
          <a:lnRef idx="1">
            <a:schemeClr val="accent2"/>
          </a:lnRef>
          <a:fillRef idx="0">
            <a:schemeClr val="accent2"/>
          </a:fillRef>
          <a:effectRef idx="0">
            <a:schemeClr val="accent2"/>
          </a:effectRef>
          <a:fontRef idx="minor">
            <a:schemeClr val="tx1"/>
          </a:fontRef>
        </dgm:style>
      </dgm:prSet>
      <dgm:spPr>
        <a:ln/>
      </dgm:spPr>
      <dgm:t>
        <a:bodyPr vert="eaVert"/>
        <a:lstStyle/>
        <a:p>
          <a:endParaRPr lang="zh-TW" altLang="en-US" sz="1600" b="1">
            <a:solidFill>
              <a:schemeClr val="tx1"/>
            </a:solidFill>
          </a:endParaRPr>
        </a:p>
      </dgm:t>
    </dgm:pt>
    <dgm:pt modelId="{3C2685A5-8B14-493D-9A98-C449A8855928}" type="sibTrans" cxnId="{10B2C3B3-B5F0-41F9-A156-AEFF901E9561}">
      <dgm:prSet/>
      <dgm:spPr/>
      <dgm:t>
        <a:bodyPr/>
        <a:lstStyle/>
        <a:p>
          <a:endParaRPr lang="zh-TW" altLang="en-US" sz="2400" b="1">
            <a:solidFill>
              <a:schemeClr val="tx1"/>
            </a:solidFill>
          </a:endParaRPr>
        </a:p>
      </dgm:t>
    </dgm:pt>
    <dgm:pt modelId="{803C9BB3-4DF2-44D6-AFA6-17A3F7A06746}">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安全質量環保部</a:t>
          </a:r>
        </a:p>
      </dgm:t>
    </dgm:pt>
    <dgm:pt modelId="{C8B4C7A9-F8C5-4258-92EE-841E468899EB}" type="parTrans" cxnId="{57A3503F-7E55-4D3C-AE0C-EF081D195332}">
      <dgm:prSet>
        <dgm:style>
          <a:lnRef idx="1">
            <a:schemeClr val="accent2"/>
          </a:lnRef>
          <a:fillRef idx="0">
            <a:schemeClr val="accent2"/>
          </a:fillRef>
          <a:effectRef idx="0">
            <a:schemeClr val="accent2"/>
          </a:effectRef>
          <a:fontRef idx="minor">
            <a:schemeClr val="tx1"/>
          </a:fontRef>
        </dgm:style>
      </dgm:prSet>
      <dgm:spPr>
        <a:ln/>
      </dgm:spPr>
      <dgm:t>
        <a:bodyPr vert="eaVert"/>
        <a:lstStyle/>
        <a:p>
          <a:endParaRPr lang="zh-TW" altLang="en-US" sz="1600" b="1">
            <a:solidFill>
              <a:schemeClr val="tx1"/>
            </a:solidFill>
          </a:endParaRPr>
        </a:p>
      </dgm:t>
    </dgm:pt>
    <dgm:pt modelId="{A78C9D20-7FAC-4EC9-9A46-401A781F7EEF}" type="sibTrans" cxnId="{57A3503F-7E55-4D3C-AE0C-EF081D195332}">
      <dgm:prSet/>
      <dgm:spPr/>
      <dgm:t>
        <a:bodyPr/>
        <a:lstStyle/>
        <a:p>
          <a:endParaRPr lang="zh-TW" altLang="en-US" sz="2400" b="1">
            <a:solidFill>
              <a:schemeClr val="tx1"/>
            </a:solidFill>
          </a:endParaRPr>
        </a:p>
      </dgm:t>
    </dgm:pt>
    <dgm:pt modelId="{88B94F49-4012-419A-BD95-F6F6C3E78247}">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科技與信息化部</a:t>
          </a:r>
        </a:p>
      </dgm:t>
    </dgm:pt>
    <dgm:pt modelId="{4531AC70-D1CD-42C7-9F9B-A35AE75FD9F5}" type="parTrans" cxnId="{FB781101-9A91-4C13-B46E-84EC360C7415}">
      <dgm:prSet>
        <dgm:style>
          <a:lnRef idx="1">
            <a:schemeClr val="accent2"/>
          </a:lnRef>
          <a:fillRef idx="0">
            <a:schemeClr val="accent2"/>
          </a:fillRef>
          <a:effectRef idx="0">
            <a:schemeClr val="accent2"/>
          </a:effectRef>
          <a:fontRef idx="minor">
            <a:schemeClr val="tx1"/>
          </a:fontRef>
        </dgm:style>
      </dgm:prSet>
      <dgm:spPr>
        <a:ln/>
      </dgm:spPr>
      <dgm:t>
        <a:bodyPr vert="eaVert"/>
        <a:lstStyle/>
        <a:p>
          <a:endParaRPr lang="zh-TW" altLang="en-US" sz="1600" b="1">
            <a:solidFill>
              <a:schemeClr val="tx1"/>
            </a:solidFill>
          </a:endParaRPr>
        </a:p>
      </dgm:t>
    </dgm:pt>
    <dgm:pt modelId="{FE92E957-D252-42C0-9D97-16B38029D2D2}" type="sibTrans" cxnId="{FB781101-9A91-4C13-B46E-84EC360C7415}">
      <dgm:prSet/>
      <dgm:spPr/>
      <dgm:t>
        <a:bodyPr/>
        <a:lstStyle/>
        <a:p>
          <a:endParaRPr lang="zh-TW" altLang="en-US" sz="2400" b="1">
            <a:solidFill>
              <a:schemeClr val="tx1"/>
            </a:solidFill>
          </a:endParaRPr>
        </a:p>
      </dgm:t>
    </dgm:pt>
    <dgm:pt modelId="{F4E49A94-CD84-45ED-A58C-B98860C183F9}">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黨群工作部</a:t>
          </a:r>
        </a:p>
      </dgm:t>
    </dgm:pt>
    <dgm:pt modelId="{A8442565-644B-44C0-AB08-446FCE493EE9}" type="parTrans" cxnId="{6E82193C-4895-4C0E-8C6C-CC31FDC5C8F2}">
      <dgm:prSet>
        <dgm:style>
          <a:lnRef idx="1">
            <a:schemeClr val="accent2"/>
          </a:lnRef>
          <a:fillRef idx="0">
            <a:schemeClr val="accent2"/>
          </a:fillRef>
          <a:effectRef idx="0">
            <a:schemeClr val="accent2"/>
          </a:effectRef>
          <a:fontRef idx="minor">
            <a:schemeClr val="tx1"/>
          </a:fontRef>
        </dgm:style>
      </dgm:prSet>
      <dgm:spPr>
        <a:ln/>
      </dgm:spPr>
      <dgm:t>
        <a:bodyPr vert="eaVert"/>
        <a:lstStyle/>
        <a:p>
          <a:endParaRPr lang="zh-TW" altLang="en-US" sz="1600" b="1">
            <a:solidFill>
              <a:schemeClr val="tx1"/>
            </a:solidFill>
          </a:endParaRPr>
        </a:p>
      </dgm:t>
    </dgm:pt>
    <dgm:pt modelId="{1A5A9C03-095F-4CCE-BB5F-4A04493F2809}" type="sibTrans" cxnId="{6E82193C-4895-4C0E-8C6C-CC31FDC5C8F2}">
      <dgm:prSet/>
      <dgm:spPr/>
      <dgm:t>
        <a:bodyPr/>
        <a:lstStyle/>
        <a:p>
          <a:endParaRPr lang="zh-TW" altLang="en-US" sz="2400" b="1">
            <a:solidFill>
              <a:schemeClr val="tx1"/>
            </a:solidFill>
          </a:endParaRPr>
        </a:p>
      </dgm:t>
    </dgm:pt>
    <dgm:pt modelId="{88DB19CB-5C28-449A-859B-14A38260AF0D}">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監察部</a:t>
          </a:r>
        </a:p>
      </dgm:t>
    </dgm:pt>
    <dgm:pt modelId="{4939FE3C-093A-4DFA-B8A0-C19726A2AFE2}" type="parTrans" cxnId="{8090C86C-4BC4-477C-B156-E3E5C2E03792}">
      <dgm:prSet>
        <dgm:style>
          <a:lnRef idx="1">
            <a:schemeClr val="accent2"/>
          </a:lnRef>
          <a:fillRef idx="0">
            <a:schemeClr val="accent2"/>
          </a:fillRef>
          <a:effectRef idx="0">
            <a:schemeClr val="accent2"/>
          </a:effectRef>
          <a:fontRef idx="minor">
            <a:schemeClr val="tx1"/>
          </a:fontRef>
        </dgm:style>
      </dgm:prSet>
      <dgm:spPr>
        <a:ln/>
      </dgm:spPr>
      <dgm:t>
        <a:bodyPr vert="eaVert"/>
        <a:lstStyle/>
        <a:p>
          <a:endParaRPr lang="zh-TW" altLang="en-US" sz="1600" b="1">
            <a:solidFill>
              <a:schemeClr val="tx1"/>
            </a:solidFill>
          </a:endParaRPr>
        </a:p>
      </dgm:t>
    </dgm:pt>
    <dgm:pt modelId="{BEB40DED-F97F-4091-ACE1-A1A85F21BE1A}" type="sibTrans" cxnId="{8090C86C-4BC4-477C-B156-E3E5C2E03792}">
      <dgm:prSet/>
      <dgm:spPr/>
      <dgm:t>
        <a:bodyPr/>
        <a:lstStyle/>
        <a:p>
          <a:endParaRPr lang="zh-TW" altLang="en-US" sz="2400" b="1">
            <a:solidFill>
              <a:schemeClr val="tx1"/>
            </a:solidFill>
          </a:endParaRPr>
        </a:p>
      </dgm:t>
    </dgm:pt>
    <dgm:pt modelId="{290B2B04-E52E-45F9-8BA1-C31E3D6647B8}">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審計部</a:t>
          </a:r>
        </a:p>
      </dgm:t>
    </dgm:pt>
    <dgm:pt modelId="{326D6112-141C-4FF8-B081-3EA140912E1D}" type="parTrans" cxnId="{1F6502B7-72F4-41B6-B7EE-9FFBC6F3CFA6}">
      <dgm:prSet>
        <dgm:style>
          <a:lnRef idx="1">
            <a:schemeClr val="accent2"/>
          </a:lnRef>
          <a:fillRef idx="0">
            <a:schemeClr val="accent2"/>
          </a:fillRef>
          <a:effectRef idx="0">
            <a:schemeClr val="accent2"/>
          </a:effectRef>
          <a:fontRef idx="minor">
            <a:schemeClr val="tx1"/>
          </a:fontRef>
        </dgm:style>
      </dgm:prSet>
      <dgm:spPr>
        <a:ln/>
      </dgm:spPr>
      <dgm:t>
        <a:bodyPr vert="eaVert"/>
        <a:lstStyle/>
        <a:p>
          <a:endParaRPr lang="zh-TW" altLang="en-US" sz="1600" b="1">
            <a:solidFill>
              <a:schemeClr val="tx1"/>
            </a:solidFill>
          </a:endParaRPr>
        </a:p>
      </dgm:t>
    </dgm:pt>
    <dgm:pt modelId="{40560E18-3A2E-4127-892A-30C38F6CE5F1}" type="sibTrans" cxnId="{1F6502B7-72F4-41B6-B7EE-9FFBC6F3CFA6}">
      <dgm:prSet/>
      <dgm:spPr/>
      <dgm:t>
        <a:bodyPr/>
        <a:lstStyle/>
        <a:p>
          <a:endParaRPr lang="zh-TW" altLang="en-US" sz="2400" b="1">
            <a:solidFill>
              <a:schemeClr val="tx1"/>
            </a:solidFill>
          </a:endParaRPr>
        </a:p>
      </dgm:t>
    </dgm:pt>
    <dgm:pt modelId="{00DA07B5-D9EE-407D-A051-E4B1E3762961}">
      <dgm:prSet phldrT="[文字]" custT="1"/>
      <dgm:spPr>
        <a:solidFill>
          <a:srgbClr val="FFC000"/>
        </a:solidFill>
        <a:ln>
          <a:solidFill>
            <a:schemeClr val="bg1">
              <a:lumMod val="95000"/>
            </a:schemeClr>
          </a:solidFill>
        </a:ln>
      </dgm:spPr>
      <dgm:t>
        <a:bodyPr vert="eaVert"/>
        <a:lstStyle/>
        <a:p>
          <a:r>
            <a:rPr lang="zh-TW" altLang="en-US" sz="2400" b="1" dirty="0">
              <a:solidFill>
                <a:schemeClr val="tx1"/>
              </a:solidFill>
            </a:rPr>
            <a:t>政策法律部</a:t>
          </a:r>
        </a:p>
      </dgm:t>
    </dgm:pt>
    <dgm:pt modelId="{B95DB0E2-DB77-49AD-AE90-9F29F39BC2A5}" type="parTrans" cxnId="{D51C7E37-B4FC-41BC-9A70-6CB204BC8876}">
      <dgm:prSet>
        <dgm:style>
          <a:lnRef idx="1">
            <a:schemeClr val="accent2"/>
          </a:lnRef>
          <a:fillRef idx="0">
            <a:schemeClr val="accent2"/>
          </a:fillRef>
          <a:effectRef idx="0">
            <a:schemeClr val="accent2"/>
          </a:effectRef>
          <a:fontRef idx="minor">
            <a:schemeClr val="tx1"/>
          </a:fontRef>
        </dgm:style>
      </dgm:prSet>
      <dgm:spPr>
        <a:ln/>
      </dgm:spPr>
      <dgm:t>
        <a:bodyPr vert="eaVert"/>
        <a:lstStyle/>
        <a:p>
          <a:endParaRPr lang="zh-TW" altLang="en-US" sz="1600" b="1">
            <a:solidFill>
              <a:schemeClr val="tx1"/>
            </a:solidFill>
          </a:endParaRPr>
        </a:p>
      </dgm:t>
    </dgm:pt>
    <dgm:pt modelId="{1A0F5C47-C73B-4BE4-AA97-E31FC9764EE4}" type="sibTrans" cxnId="{D51C7E37-B4FC-41BC-9A70-6CB204BC8876}">
      <dgm:prSet/>
      <dgm:spPr/>
      <dgm:t>
        <a:bodyPr/>
        <a:lstStyle/>
        <a:p>
          <a:endParaRPr lang="zh-TW" altLang="en-US" sz="2400" b="1">
            <a:solidFill>
              <a:schemeClr val="tx1"/>
            </a:solidFill>
          </a:endParaRPr>
        </a:p>
      </dgm:t>
    </dgm:pt>
    <dgm:pt modelId="{B906B864-BB4C-473B-B223-45DC180E2D3C}" type="pres">
      <dgm:prSet presAssocID="{4431963F-E39E-46A4-8A24-49865BB94DFA}" presName="hierChild1" presStyleCnt="0">
        <dgm:presLayoutVars>
          <dgm:orgChart val="1"/>
          <dgm:chPref val="1"/>
          <dgm:dir/>
          <dgm:animOne val="branch"/>
          <dgm:animLvl val="lvl"/>
          <dgm:resizeHandles/>
        </dgm:presLayoutVars>
      </dgm:prSet>
      <dgm:spPr/>
      <dgm:t>
        <a:bodyPr/>
        <a:lstStyle/>
        <a:p>
          <a:endParaRPr lang="zh-TW" altLang="en-US"/>
        </a:p>
      </dgm:t>
    </dgm:pt>
    <dgm:pt modelId="{F7C25AE4-E721-4375-A650-39472E3C55C7}" type="pres">
      <dgm:prSet presAssocID="{957A0105-1134-43A1-B3F7-98E7624A349F}" presName="hierRoot1" presStyleCnt="0">
        <dgm:presLayoutVars>
          <dgm:hierBranch val="init"/>
        </dgm:presLayoutVars>
      </dgm:prSet>
      <dgm:spPr/>
    </dgm:pt>
    <dgm:pt modelId="{B0E28CFE-67D8-4735-8C31-17E95BC2F863}" type="pres">
      <dgm:prSet presAssocID="{957A0105-1134-43A1-B3F7-98E7624A349F}" presName="rootComposite1" presStyleCnt="0"/>
      <dgm:spPr/>
    </dgm:pt>
    <dgm:pt modelId="{2FAF05A7-272D-4FF0-B1CE-4455193DDA37}" type="pres">
      <dgm:prSet presAssocID="{957A0105-1134-43A1-B3F7-98E7624A349F}" presName="rootText1" presStyleLbl="node0" presStyleIdx="0" presStyleCnt="1" custScaleX="631360" custScaleY="273243" custLinFactY="-495961" custLinFactNeighborY="-500000">
        <dgm:presLayoutVars>
          <dgm:chPref val="3"/>
        </dgm:presLayoutVars>
      </dgm:prSet>
      <dgm:spPr/>
      <dgm:t>
        <a:bodyPr/>
        <a:lstStyle/>
        <a:p>
          <a:endParaRPr lang="zh-TW" altLang="en-US"/>
        </a:p>
      </dgm:t>
    </dgm:pt>
    <dgm:pt modelId="{82621E88-CD31-40F0-9A61-E518CC72EA8C}" type="pres">
      <dgm:prSet presAssocID="{957A0105-1134-43A1-B3F7-98E7624A349F}" presName="rootConnector1" presStyleLbl="node1" presStyleIdx="0" presStyleCnt="0"/>
      <dgm:spPr/>
      <dgm:t>
        <a:bodyPr/>
        <a:lstStyle/>
        <a:p>
          <a:endParaRPr lang="zh-TW" altLang="en-US"/>
        </a:p>
      </dgm:t>
    </dgm:pt>
    <dgm:pt modelId="{C337BEB5-C752-4923-B919-B4A716601A9A}" type="pres">
      <dgm:prSet presAssocID="{957A0105-1134-43A1-B3F7-98E7624A349F}" presName="hierChild2" presStyleCnt="0"/>
      <dgm:spPr/>
    </dgm:pt>
    <dgm:pt modelId="{82018542-C48B-4694-8978-7C6ADBB87387}" type="pres">
      <dgm:prSet presAssocID="{0999B4F8-4A87-4896-B205-8455672EB4C6}" presName="Name37" presStyleLbl="parChTrans1D2" presStyleIdx="0" presStyleCnt="16" custSzY="8128000"/>
      <dgm:spPr/>
      <dgm:t>
        <a:bodyPr/>
        <a:lstStyle/>
        <a:p>
          <a:endParaRPr lang="zh-TW" altLang="en-US"/>
        </a:p>
      </dgm:t>
    </dgm:pt>
    <dgm:pt modelId="{522A4893-6EF1-422C-9E09-6F4ED713B6CB}" type="pres">
      <dgm:prSet presAssocID="{56ACFFC5-DBDE-462F-8C1F-C466FCFD60F8}" presName="hierRoot2" presStyleCnt="0">
        <dgm:presLayoutVars>
          <dgm:hierBranch val="init"/>
        </dgm:presLayoutVars>
      </dgm:prSet>
      <dgm:spPr/>
    </dgm:pt>
    <dgm:pt modelId="{D21F180D-26AA-4528-AC3D-72BEA52ED51A}" type="pres">
      <dgm:prSet presAssocID="{56ACFFC5-DBDE-462F-8C1F-C466FCFD60F8}" presName="rootComposite" presStyleCnt="0"/>
      <dgm:spPr/>
    </dgm:pt>
    <dgm:pt modelId="{82F0373E-4DFD-4418-8774-433E577597F2}" type="pres">
      <dgm:prSet presAssocID="{56ACFFC5-DBDE-462F-8C1F-C466FCFD60F8}" presName="rootText" presStyleLbl="node2" presStyleIdx="0" presStyleCnt="15" custScaleY="1391858" custLinFactNeighborY="19838">
        <dgm:presLayoutVars>
          <dgm:chPref val="3"/>
        </dgm:presLayoutVars>
      </dgm:prSet>
      <dgm:spPr/>
      <dgm:t>
        <a:bodyPr/>
        <a:lstStyle/>
        <a:p>
          <a:endParaRPr lang="zh-TW" altLang="en-US"/>
        </a:p>
      </dgm:t>
    </dgm:pt>
    <dgm:pt modelId="{EA3B4D91-D80B-4730-9BFD-FF4108438DA4}" type="pres">
      <dgm:prSet presAssocID="{56ACFFC5-DBDE-462F-8C1F-C466FCFD60F8}" presName="rootConnector" presStyleLbl="node2" presStyleIdx="0" presStyleCnt="15"/>
      <dgm:spPr/>
      <dgm:t>
        <a:bodyPr/>
        <a:lstStyle/>
        <a:p>
          <a:endParaRPr lang="zh-TW" altLang="en-US"/>
        </a:p>
      </dgm:t>
    </dgm:pt>
    <dgm:pt modelId="{0B4A264C-5A76-4C64-8591-D040EA226383}" type="pres">
      <dgm:prSet presAssocID="{56ACFFC5-DBDE-462F-8C1F-C466FCFD60F8}" presName="hierChild4" presStyleCnt="0"/>
      <dgm:spPr/>
    </dgm:pt>
    <dgm:pt modelId="{354D863B-B726-417E-8B6E-399B0054A33B}" type="pres">
      <dgm:prSet presAssocID="{56ACFFC5-DBDE-462F-8C1F-C466FCFD60F8}" presName="hierChild5" presStyleCnt="0"/>
      <dgm:spPr/>
    </dgm:pt>
    <dgm:pt modelId="{A7B7DC58-2FBA-4EAF-8F89-FB3922C626BF}" type="pres">
      <dgm:prSet presAssocID="{27FA3420-6D5E-4206-9A6E-8769DC88BF61}" presName="Name37" presStyleLbl="parChTrans1D2" presStyleIdx="1" presStyleCnt="16" custSzY="8128000"/>
      <dgm:spPr/>
      <dgm:t>
        <a:bodyPr/>
        <a:lstStyle/>
        <a:p>
          <a:endParaRPr lang="zh-TW" altLang="en-US"/>
        </a:p>
      </dgm:t>
    </dgm:pt>
    <dgm:pt modelId="{0514D518-E01B-49B6-8AFC-242D5CF0BDC4}" type="pres">
      <dgm:prSet presAssocID="{480118C2-EAE6-452D-ACD4-E80C48CF1235}" presName="hierRoot2" presStyleCnt="0">
        <dgm:presLayoutVars>
          <dgm:hierBranch val="init"/>
        </dgm:presLayoutVars>
      </dgm:prSet>
      <dgm:spPr/>
    </dgm:pt>
    <dgm:pt modelId="{D55057C1-4779-45FB-BDB5-AF8F996D6B40}" type="pres">
      <dgm:prSet presAssocID="{480118C2-EAE6-452D-ACD4-E80C48CF1235}" presName="rootComposite" presStyleCnt="0"/>
      <dgm:spPr/>
    </dgm:pt>
    <dgm:pt modelId="{F0DA4383-8F0D-4CBF-BB06-D6BD5FA03BDF}" type="pres">
      <dgm:prSet presAssocID="{480118C2-EAE6-452D-ACD4-E80C48CF1235}" presName="rootText" presStyleLbl="node2" presStyleIdx="1" presStyleCnt="15" custScaleY="1391858" custLinFactNeighborY="19838">
        <dgm:presLayoutVars>
          <dgm:chPref val="3"/>
        </dgm:presLayoutVars>
      </dgm:prSet>
      <dgm:spPr/>
      <dgm:t>
        <a:bodyPr/>
        <a:lstStyle/>
        <a:p>
          <a:endParaRPr lang="zh-TW" altLang="en-US"/>
        </a:p>
      </dgm:t>
    </dgm:pt>
    <dgm:pt modelId="{03A33CCE-F6BD-4839-B652-86D03A13B7C0}" type="pres">
      <dgm:prSet presAssocID="{480118C2-EAE6-452D-ACD4-E80C48CF1235}" presName="rootConnector" presStyleLbl="node2" presStyleIdx="1" presStyleCnt="15"/>
      <dgm:spPr/>
      <dgm:t>
        <a:bodyPr/>
        <a:lstStyle/>
        <a:p>
          <a:endParaRPr lang="zh-TW" altLang="en-US"/>
        </a:p>
      </dgm:t>
    </dgm:pt>
    <dgm:pt modelId="{8855B64B-918A-47FD-AAD4-5975A2219E31}" type="pres">
      <dgm:prSet presAssocID="{480118C2-EAE6-452D-ACD4-E80C48CF1235}" presName="hierChild4" presStyleCnt="0"/>
      <dgm:spPr/>
    </dgm:pt>
    <dgm:pt modelId="{6E77CED8-B3C7-414B-907D-EC4031DD5655}" type="pres">
      <dgm:prSet presAssocID="{480118C2-EAE6-452D-ACD4-E80C48CF1235}" presName="hierChild5" presStyleCnt="0"/>
      <dgm:spPr/>
    </dgm:pt>
    <dgm:pt modelId="{59195C0B-9196-4E98-B1C0-DF5B0B2CAD44}" type="pres">
      <dgm:prSet presAssocID="{5D7CA817-5FA9-4C22-8ADD-D3B6FC2ADAD5}" presName="Name37" presStyleLbl="parChTrans1D2" presStyleIdx="2" presStyleCnt="16" custSzY="8128000"/>
      <dgm:spPr/>
      <dgm:t>
        <a:bodyPr/>
        <a:lstStyle/>
        <a:p>
          <a:endParaRPr lang="zh-TW" altLang="en-US"/>
        </a:p>
      </dgm:t>
    </dgm:pt>
    <dgm:pt modelId="{A953E6BF-6959-46E1-B7FB-7CD97D5ABF1E}" type="pres">
      <dgm:prSet presAssocID="{F11922B4-AF20-44DB-8708-750945FB5E31}" presName="hierRoot2" presStyleCnt="0">
        <dgm:presLayoutVars>
          <dgm:hierBranch val="init"/>
        </dgm:presLayoutVars>
      </dgm:prSet>
      <dgm:spPr/>
    </dgm:pt>
    <dgm:pt modelId="{A2D72385-9416-475C-9A17-9095F7220792}" type="pres">
      <dgm:prSet presAssocID="{F11922B4-AF20-44DB-8708-750945FB5E31}" presName="rootComposite" presStyleCnt="0"/>
      <dgm:spPr/>
    </dgm:pt>
    <dgm:pt modelId="{3C177824-4E44-46C1-8DC8-5CF1C440320A}" type="pres">
      <dgm:prSet presAssocID="{F11922B4-AF20-44DB-8708-750945FB5E31}" presName="rootText" presStyleLbl="node2" presStyleIdx="2" presStyleCnt="15" custScaleY="1391858" custLinFactNeighborY="19838">
        <dgm:presLayoutVars>
          <dgm:chPref val="3"/>
        </dgm:presLayoutVars>
      </dgm:prSet>
      <dgm:spPr/>
      <dgm:t>
        <a:bodyPr/>
        <a:lstStyle/>
        <a:p>
          <a:endParaRPr lang="zh-TW" altLang="en-US"/>
        </a:p>
      </dgm:t>
    </dgm:pt>
    <dgm:pt modelId="{474EB0D4-7A38-4804-B2F1-F3A2FAA5FE45}" type="pres">
      <dgm:prSet presAssocID="{F11922B4-AF20-44DB-8708-750945FB5E31}" presName="rootConnector" presStyleLbl="node2" presStyleIdx="2" presStyleCnt="15"/>
      <dgm:spPr/>
      <dgm:t>
        <a:bodyPr/>
        <a:lstStyle/>
        <a:p>
          <a:endParaRPr lang="zh-TW" altLang="en-US"/>
        </a:p>
      </dgm:t>
    </dgm:pt>
    <dgm:pt modelId="{BD6B6AD8-ADCF-4C6F-8B47-6E507B494654}" type="pres">
      <dgm:prSet presAssocID="{F11922B4-AF20-44DB-8708-750945FB5E31}" presName="hierChild4" presStyleCnt="0"/>
      <dgm:spPr/>
    </dgm:pt>
    <dgm:pt modelId="{16A3D1B7-FE91-401D-A83D-6A8AE332BB19}" type="pres">
      <dgm:prSet presAssocID="{F11922B4-AF20-44DB-8708-750945FB5E31}" presName="hierChild5" presStyleCnt="0"/>
      <dgm:spPr/>
    </dgm:pt>
    <dgm:pt modelId="{0AB6F818-78E9-4398-B358-B8286AC06449}" type="pres">
      <dgm:prSet presAssocID="{7789C828-7351-4EC6-8890-33E208E3C0F0}" presName="Name37" presStyleLbl="parChTrans1D2" presStyleIdx="3" presStyleCnt="16" custSzY="8128000"/>
      <dgm:spPr/>
      <dgm:t>
        <a:bodyPr/>
        <a:lstStyle/>
        <a:p>
          <a:endParaRPr lang="zh-TW" altLang="en-US"/>
        </a:p>
      </dgm:t>
    </dgm:pt>
    <dgm:pt modelId="{7DEB13D0-12BD-4093-8B48-FEF3E036AD7C}" type="pres">
      <dgm:prSet presAssocID="{C6EF93A0-14DC-4563-8906-CF3B8A8B651B}" presName="hierRoot2" presStyleCnt="0">
        <dgm:presLayoutVars>
          <dgm:hierBranch val="init"/>
        </dgm:presLayoutVars>
      </dgm:prSet>
      <dgm:spPr/>
    </dgm:pt>
    <dgm:pt modelId="{1F90427B-B31E-4722-9647-4B189B5AD3F9}" type="pres">
      <dgm:prSet presAssocID="{C6EF93A0-14DC-4563-8906-CF3B8A8B651B}" presName="rootComposite" presStyleCnt="0"/>
      <dgm:spPr/>
    </dgm:pt>
    <dgm:pt modelId="{BB263967-799F-4F81-B69E-B62B99350ED0}" type="pres">
      <dgm:prSet presAssocID="{C6EF93A0-14DC-4563-8906-CF3B8A8B651B}" presName="rootText" presStyleLbl="node2" presStyleIdx="3" presStyleCnt="15" custScaleY="1391858" custLinFactNeighborY="19838">
        <dgm:presLayoutVars>
          <dgm:chPref val="3"/>
        </dgm:presLayoutVars>
      </dgm:prSet>
      <dgm:spPr/>
      <dgm:t>
        <a:bodyPr/>
        <a:lstStyle/>
        <a:p>
          <a:endParaRPr lang="zh-TW" altLang="en-US"/>
        </a:p>
      </dgm:t>
    </dgm:pt>
    <dgm:pt modelId="{5A4DA443-D271-44BD-9624-A43F33F68FFE}" type="pres">
      <dgm:prSet presAssocID="{C6EF93A0-14DC-4563-8906-CF3B8A8B651B}" presName="rootConnector" presStyleLbl="node2" presStyleIdx="3" presStyleCnt="15"/>
      <dgm:spPr/>
      <dgm:t>
        <a:bodyPr/>
        <a:lstStyle/>
        <a:p>
          <a:endParaRPr lang="zh-TW" altLang="en-US"/>
        </a:p>
      </dgm:t>
    </dgm:pt>
    <dgm:pt modelId="{543C7FDF-F9FF-41C5-9EC1-494719A5C72D}" type="pres">
      <dgm:prSet presAssocID="{C6EF93A0-14DC-4563-8906-CF3B8A8B651B}" presName="hierChild4" presStyleCnt="0"/>
      <dgm:spPr/>
    </dgm:pt>
    <dgm:pt modelId="{B852485E-BFB7-4713-9607-87798EE2F4D4}" type="pres">
      <dgm:prSet presAssocID="{C6EF93A0-14DC-4563-8906-CF3B8A8B651B}" presName="hierChild5" presStyleCnt="0"/>
      <dgm:spPr/>
    </dgm:pt>
    <dgm:pt modelId="{BE0F10F9-F8EE-4768-86E6-6CF50A04EAF8}" type="pres">
      <dgm:prSet presAssocID="{400971CE-153A-48A0-9A09-76FA4901A452}" presName="Name37" presStyleLbl="parChTrans1D2" presStyleIdx="4" presStyleCnt="16" custSzY="8128000"/>
      <dgm:spPr/>
      <dgm:t>
        <a:bodyPr/>
        <a:lstStyle/>
        <a:p>
          <a:endParaRPr lang="zh-TW" altLang="en-US"/>
        </a:p>
      </dgm:t>
    </dgm:pt>
    <dgm:pt modelId="{A9AA4E2F-A864-4B61-9D15-600D0AABE6D0}" type="pres">
      <dgm:prSet presAssocID="{932F5AEB-7D0B-4691-8EE7-2ED4F0A8B014}" presName="hierRoot2" presStyleCnt="0">
        <dgm:presLayoutVars>
          <dgm:hierBranch val="init"/>
        </dgm:presLayoutVars>
      </dgm:prSet>
      <dgm:spPr/>
    </dgm:pt>
    <dgm:pt modelId="{44A84E86-4A0A-4130-8636-C236CBAD4074}" type="pres">
      <dgm:prSet presAssocID="{932F5AEB-7D0B-4691-8EE7-2ED4F0A8B014}" presName="rootComposite" presStyleCnt="0"/>
      <dgm:spPr/>
    </dgm:pt>
    <dgm:pt modelId="{350C1AA7-8B9A-420B-BC52-A22BB58AE532}" type="pres">
      <dgm:prSet presAssocID="{932F5AEB-7D0B-4691-8EE7-2ED4F0A8B014}" presName="rootText" presStyleLbl="node2" presStyleIdx="4" presStyleCnt="15" custScaleY="1391858" custLinFactNeighborY="19838">
        <dgm:presLayoutVars>
          <dgm:chPref val="3"/>
        </dgm:presLayoutVars>
      </dgm:prSet>
      <dgm:spPr/>
      <dgm:t>
        <a:bodyPr/>
        <a:lstStyle/>
        <a:p>
          <a:endParaRPr lang="zh-TW" altLang="en-US"/>
        </a:p>
      </dgm:t>
    </dgm:pt>
    <dgm:pt modelId="{0DB6ADB3-2CF0-44AF-A60E-D830C4A11D24}" type="pres">
      <dgm:prSet presAssocID="{932F5AEB-7D0B-4691-8EE7-2ED4F0A8B014}" presName="rootConnector" presStyleLbl="node2" presStyleIdx="4" presStyleCnt="15"/>
      <dgm:spPr/>
      <dgm:t>
        <a:bodyPr/>
        <a:lstStyle/>
        <a:p>
          <a:endParaRPr lang="zh-TW" altLang="en-US"/>
        </a:p>
      </dgm:t>
    </dgm:pt>
    <dgm:pt modelId="{3313BD10-4BC5-4011-926B-88A43FF0781D}" type="pres">
      <dgm:prSet presAssocID="{932F5AEB-7D0B-4691-8EE7-2ED4F0A8B014}" presName="hierChild4" presStyleCnt="0"/>
      <dgm:spPr/>
    </dgm:pt>
    <dgm:pt modelId="{7D5E59BC-F565-4A10-A1A9-EEA54F48C69C}" type="pres">
      <dgm:prSet presAssocID="{932F5AEB-7D0B-4691-8EE7-2ED4F0A8B014}" presName="hierChild5" presStyleCnt="0"/>
      <dgm:spPr/>
    </dgm:pt>
    <dgm:pt modelId="{0480CD92-DBD8-42F1-80BC-190BBB7B4C79}" type="pres">
      <dgm:prSet presAssocID="{109E40C4-3386-4381-A783-BAA91BAE02F2}" presName="Name37" presStyleLbl="parChTrans1D2" presStyleIdx="5" presStyleCnt="16" custSzY="8128000"/>
      <dgm:spPr/>
      <dgm:t>
        <a:bodyPr/>
        <a:lstStyle/>
        <a:p>
          <a:endParaRPr lang="zh-TW" altLang="en-US"/>
        </a:p>
      </dgm:t>
    </dgm:pt>
    <dgm:pt modelId="{80AD3C6D-91DA-45C6-8553-4423A69C105E}" type="pres">
      <dgm:prSet presAssocID="{79CE627C-62AD-4CF7-918C-D9E85FC718B6}" presName="hierRoot2" presStyleCnt="0">
        <dgm:presLayoutVars>
          <dgm:hierBranch val="init"/>
        </dgm:presLayoutVars>
      </dgm:prSet>
      <dgm:spPr/>
    </dgm:pt>
    <dgm:pt modelId="{9E382329-F2A1-4F8B-A903-571010209AC5}" type="pres">
      <dgm:prSet presAssocID="{79CE627C-62AD-4CF7-918C-D9E85FC718B6}" presName="rootComposite" presStyleCnt="0"/>
      <dgm:spPr/>
    </dgm:pt>
    <dgm:pt modelId="{B3A6BADB-8BF6-4C92-8700-70091E03CAC9}" type="pres">
      <dgm:prSet presAssocID="{79CE627C-62AD-4CF7-918C-D9E85FC718B6}" presName="rootText" presStyleLbl="node2" presStyleIdx="5" presStyleCnt="15" custScaleY="1391858" custLinFactNeighborY="19838">
        <dgm:presLayoutVars>
          <dgm:chPref val="3"/>
        </dgm:presLayoutVars>
      </dgm:prSet>
      <dgm:spPr/>
      <dgm:t>
        <a:bodyPr/>
        <a:lstStyle/>
        <a:p>
          <a:endParaRPr lang="zh-TW" altLang="en-US"/>
        </a:p>
      </dgm:t>
    </dgm:pt>
    <dgm:pt modelId="{79C120FC-769C-4752-94F9-AEC83ABEC9B2}" type="pres">
      <dgm:prSet presAssocID="{79CE627C-62AD-4CF7-918C-D9E85FC718B6}" presName="rootConnector" presStyleLbl="node2" presStyleIdx="5" presStyleCnt="15"/>
      <dgm:spPr/>
      <dgm:t>
        <a:bodyPr/>
        <a:lstStyle/>
        <a:p>
          <a:endParaRPr lang="zh-TW" altLang="en-US"/>
        </a:p>
      </dgm:t>
    </dgm:pt>
    <dgm:pt modelId="{052CDA40-E137-4DFD-8B9E-29862F8998C2}" type="pres">
      <dgm:prSet presAssocID="{79CE627C-62AD-4CF7-918C-D9E85FC718B6}" presName="hierChild4" presStyleCnt="0"/>
      <dgm:spPr/>
    </dgm:pt>
    <dgm:pt modelId="{063A0689-3081-4B95-9775-0A7B808E02E3}" type="pres">
      <dgm:prSet presAssocID="{79CE627C-62AD-4CF7-918C-D9E85FC718B6}" presName="hierChild5" presStyleCnt="0"/>
      <dgm:spPr/>
    </dgm:pt>
    <dgm:pt modelId="{74BBEF20-2DAA-4357-A121-5AB3205AC645}" type="pres">
      <dgm:prSet presAssocID="{FAC3522B-9749-4424-A72F-461C2B41D9E9}" presName="Name37" presStyleLbl="parChTrans1D2" presStyleIdx="6" presStyleCnt="16" custSzY="8128000"/>
      <dgm:spPr/>
      <dgm:t>
        <a:bodyPr/>
        <a:lstStyle/>
        <a:p>
          <a:endParaRPr lang="zh-TW" altLang="en-US"/>
        </a:p>
      </dgm:t>
    </dgm:pt>
    <dgm:pt modelId="{A68493F8-ACAE-45AE-AB0D-646111B3CE9D}" type="pres">
      <dgm:prSet presAssocID="{750AC2CA-5227-4C8B-B315-3A3CFCC94882}" presName="hierRoot2" presStyleCnt="0">
        <dgm:presLayoutVars>
          <dgm:hierBranch val="init"/>
        </dgm:presLayoutVars>
      </dgm:prSet>
      <dgm:spPr/>
    </dgm:pt>
    <dgm:pt modelId="{1F100059-0E3A-4718-AA64-7ED98093B6A6}" type="pres">
      <dgm:prSet presAssocID="{750AC2CA-5227-4C8B-B315-3A3CFCC94882}" presName="rootComposite" presStyleCnt="0"/>
      <dgm:spPr/>
    </dgm:pt>
    <dgm:pt modelId="{D1C691FD-7759-4B61-91B7-2FC6064D97A0}" type="pres">
      <dgm:prSet presAssocID="{750AC2CA-5227-4C8B-B315-3A3CFCC94882}" presName="rootText" presStyleLbl="node2" presStyleIdx="6" presStyleCnt="15" custScaleY="1391858" custLinFactNeighborY="19838">
        <dgm:presLayoutVars>
          <dgm:chPref val="3"/>
        </dgm:presLayoutVars>
      </dgm:prSet>
      <dgm:spPr/>
      <dgm:t>
        <a:bodyPr/>
        <a:lstStyle/>
        <a:p>
          <a:endParaRPr lang="zh-TW" altLang="en-US"/>
        </a:p>
      </dgm:t>
    </dgm:pt>
    <dgm:pt modelId="{55F8019E-9628-4AA2-B1C9-F8272BA4653E}" type="pres">
      <dgm:prSet presAssocID="{750AC2CA-5227-4C8B-B315-3A3CFCC94882}" presName="rootConnector" presStyleLbl="node2" presStyleIdx="6" presStyleCnt="15"/>
      <dgm:spPr/>
      <dgm:t>
        <a:bodyPr/>
        <a:lstStyle/>
        <a:p>
          <a:endParaRPr lang="zh-TW" altLang="en-US"/>
        </a:p>
      </dgm:t>
    </dgm:pt>
    <dgm:pt modelId="{7B63AE8D-5A42-4429-BB04-79D78E3F4B02}" type="pres">
      <dgm:prSet presAssocID="{750AC2CA-5227-4C8B-B315-3A3CFCC94882}" presName="hierChild4" presStyleCnt="0"/>
      <dgm:spPr/>
    </dgm:pt>
    <dgm:pt modelId="{29D6F887-34D3-41F8-A8A9-F7F99A739514}" type="pres">
      <dgm:prSet presAssocID="{750AC2CA-5227-4C8B-B315-3A3CFCC94882}" presName="hierChild5" presStyleCnt="0"/>
      <dgm:spPr/>
    </dgm:pt>
    <dgm:pt modelId="{BEC5C431-A6FC-4BD5-AC54-48E2419965D3}" type="pres">
      <dgm:prSet presAssocID="{2653FD7B-248C-4187-AF9E-1855B1D68003}" presName="Name37" presStyleLbl="parChTrans1D2" presStyleIdx="7" presStyleCnt="16" custSzY="8128000"/>
      <dgm:spPr/>
      <dgm:t>
        <a:bodyPr/>
        <a:lstStyle/>
        <a:p>
          <a:endParaRPr lang="zh-TW" altLang="en-US"/>
        </a:p>
      </dgm:t>
    </dgm:pt>
    <dgm:pt modelId="{0986CD8E-AC9C-485C-9938-BA9936251ABF}" type="pres">
      <dgm:prSet presAssocID="{4308E03D-DDB2-4751-8BFC-A20335BEC84F}" presName="hierRoot2" presStyleCnt="0">
        <dgm:presLayoutVars>
          <dgm:hierBranch val="init"/>
        </dgm:presLayoutVars>
      </dgm:prSet>
      <dgm:spPr/>
    </dgm:pt>
    <dgm:pt modelId="{879A9517-FAC7-4B93-9BDA-EFFCBCCE22E0}" type="pres">
      <dgm:prSet presAssocID="{4308E03D-DDB2-4751-8BFC-A20335BEC84F}" presName="rootComposite" presStyleCnt="0"/>
      <dgm:spPr/>
    </dgm:pt>
    <dgm:pt modelId="{951DACA5-FBE3-4CCA-84D3-8EE2782D4ABB}" type="pres">
      <dgm:prSet presAssocID="{4308E03D-DDB2-4751-8BFC-A20335BEC84F}" presName="rootText" presStyleLbl="node2" presStyleIdx="7" presStyleCnt="15" custScaleY="1391858" custLinFactNeighborY="19838">
        <dgm:presLayoutVars>
          <dgm:chPref val="3"/>
        </dgm:presLayoutVars>
      </dgm:prSet>
      <dgm:spPr/>
      <dgm:t>
        <a:bodyPr/>
        <a:lstStyle/>
        <a:p>
          <a:endParaRPr lang="zh-TW" altLang="en-US"/>
        </a:p>
      </dgm:t>
    </dgm:pt>
    <dgm:pt modelId="{0B14DC9B-8C3A-4C06-9B14-69DC141DDA1F}" type="pres">
      <dgm:prSet presAssocID="{4308E03D-DDB2-4751-8BFC-A20335BEC84F}" presName="rootConnector" presStyleLbl="node2" presStyleIdx="7" presStyleCnt="15"/>
      <dgm:spPr/>
      <dgm:t>
        <a:bodyPr/>
        <a:lstStyle/>
        <a:p>
          <a:endParaRPr lang="zh-TW" altLang="en-US"/>
        </a:p>
      </dgm:t>
    </dgm:pt>
    <dgm:pt modelId="{35A7EEFB-5783-4620-BBAA-978808E51392}" type="pres">
      <dgm:prSet presAssocID="{4308E03D-DDB2-4751-8BFC-A20335BEC84F}" presName="hierChild4" presStyleCnt="0"/>
      <dgm:spPr/>
    </dgm:pt>
    <dgm:pt modelId="{F7AF108C-2B6B-40C8-930F-5F6F9CAF5A08}" type="pres">
      <dgm:prSet presAssocID="{4308E03D-DDB2-4751-8BFC-A20335BEC84F}" presName="hierChild5" presStyleCnt="0"/>
      <dgm:spPr/>
    </dgm:pt>
    <dgm:pt modelId="{1DF43A5E-F435-409C-9ABA-18996B5EEAC4}" type="pres">
      <dgm:prSet presAssocID="{14B5C892-58D9-4C41-B115-9FBCD33D27EE}" presName="Name37" presStyleLbl="parChTrans1D2" presStyleIdx="8" presStyleCnt="16" custSzY="8128000"/>
      <dgm:spPr/>
      <dgm:t>
        <a:bodyPr/>
        <a:lstStyle/>
        <a:p>
          <a:endParaRPr lang="zh-TW" altLang="en-US"/>
        </a:p>
      </dgm:t>
    </dgm:pt>
    <dgm:pt modelId="{9D03590A-5AC0-4AA6-B5EA-C5B8D9FA5DD2}" type="pres">
      <dgm:prSet presAssocID="{9814C521-2320-4E73-B513-2E1F309C349C}" presName="hierRoot2" presStyleCnt="0">
        <dgm:presLayoutVars>
          <dgm:hierBranch val="init"/>
        </dgm:presLayoutVars>
      </dgm:prSet>
      <dgm:spPr/>
    </dgm:pt>
    <dgm:pt modelId="{020F8F58-4146-4DE8-A388-822FF484FF75}" type="pres">
      <dgm:prSet presAssocID="{9814C521-2320-4E73-B513-2E1F309C349C}" presName="rootComposite" presStyleCnt="0"/>
      <dgm:spPr/>
    </dgm:pt>
    <dgm:pt modelId="{F6CDBCFA-9F44-4CB7-B581-CB646806AEAD}" type="pres">
      <dgm:prSet presAssocID="{9814C521-2320-4E73-B513-2E1F309C349C}" presName="rootText" presStyleLbl="node2" presStyleIdx="8" presStyleCnt="15" custScaleY="1391858" custLinFactNeighborY="19838">
        <dgm:presLayoutVars>
          <dgm:chPref val="3"/>
        </dgm:presLayoutVars>
      </dgm:prSet>
      <dgm:spPr/>
      <dgm:t>
        <a:bodyPr/>
        <a:lstStyle/>
        <a:p>
          <a:endParaRPr lang="zh-TW" altLang="en-US"/>
        </a:p>
      </dgm:t>
    </dgm:pt>
    <dgm:pt modelId="{8D120698-573E-4AA8-8505-7378B0C37F18}" type="pres">
      <dgm:prSet presAssocID="{9814C521-2320-4E73-B513-2E1F309C349C}" presName="rootConnector" presStyleLbl="node2" presStyleIdx="8" presStyleCnt="15"/>
      <dgm:spPr/>
      <dgm:t>
        <a:bodyPr/>
        <a:lstStyle/>
        <a:p>
          <a:endParaRPr lang="zh-TW" altLang="en-US"/>
        </a:p>
      </dgm:t>
    </dgm:pt>
    <dgm:pt modelId="{108BDC7B-D9D2-4847-A8E6-69D3BCDE3545}" type="pres">
      <dgm:prSet presAssocID="{9814C521-2320-4E73-B513-2E1F309C349C}" presName="hierChild4" presStyleCnt="0"/>
      <dgm:spPr/>
    </dgm:pt>
    <dgm:pt modelId="{767EF6ED-72C1-422A-B4C2-6811C2AB6BDA}" type="pres">
      <dgm:prSet presAssocID="{9814C521-2320-4E73-B513-2E1F309C349C}" presName="hierChild5" presStyleCnt="0"/>
      <dgm:spPr/>
    </dgm:pt>
    <dgm:pt modelId="{2D7E6F62-F6F2-43A4-8435-31D22BEAC5FE}" type="pres">
      <dgm:prSet presAssocID="{C8B4C7A9-F8C5-4258-92EE-841E468899EB}" presName="Name37" presStyleLbl="parChTrans1D2" presStyleIdx="9" presStyleCnt="16" custSzY="8128000"/>
      <dgm:spPr/>
      <dgm:t>
        <a:bodyPr/>
        <a:lstStyle/>
        <a:p>
          <a:endParaRPr lang="zh-TW" altLang="en-US"/>
        </a:p>
      </dgm:t>
    </dgm:pt>
    <dgm:pt modelId="{E86E0B07-F2E9-4E0A-96C6-F2C7D3FB275C}" type="pres">
      <dgm:prSet presAssocID="{803C9BB3-4DF2-44D6-AFA6-17A3F7A06746}" presName="hierRoot2" presStyleCnt="0">
        <dgm:presLayoutVars>
          <dgm:hierBranch val="init"/>
        </dgm:presLayoutVars>
      </dgm:prSet>
      <dgm:spPr/>
    </dgm:pt>
    <dgm:pt modelId="{72F626D8-3807-42E8-BE8D-66E3DFA082C1}" type="pres">
      <dgm:prSet presAssocID="{803C9BB3-4DF2-44D6-AFA6-17A3F7A06746}" presName="rootComposite" presStyleCnt="0"/>
      <dgm:spPr/>
    </dgm:pt>
    <dgm:pt modelId="{29B8B213-625C-484E-BF33-7CDABA07BC03}" type="pres">
      <dgm:prSet presAssocID="{803C9BB3-4DF2-44D6-AFA6-17A3F7A06746}" presName="rootText" presStyleLbl="node2" presStyleIdx="9" presStyleCnt="15" custScaleY="1391858" custLinFactNeighborY="19838">
        <dgm:presLayoutVars>
          <dgm:chPref val="3"/>
        </dgm:presLayoutVars>
      </dgm:prSet>
      <dgm:spPr/>
      <dgm:t>
        <a:bodyPr/>
        <a:lstStyle/>
        <a:p>
          <a:endParaRPr lang="zh-TW" altLang="en-US"/>
        </a:p>
      </dgm:t>
    </dgm:pt>
    <dgm:pt modelId="{85300526-289A-4DCA-B2FE-5A0C818A899D}" type="pres">
      <dgm:prSet presAssocID="{803C9BB3-4DF2-44D6-AFA6-17A3F7A06746}" presName="rootConnector" presStyleLbl="node2" presStyleIdx="9" presStyleCnt="15"/>
      <dgm:spPr/>
      <dgm:t>
        <a:bodyPr/>
        <a:lstStyle/>
        <a:p>
          <a:endParaRPr lang="zh-TW" altLang="en-US"/>
        </a:p>
      </dgm:t>
    </dgm:pt>
    <dgm:pt modelId="{72A2188E-6D37-461C-B6F5-DD9EF6F4609B}" type="pres">
      <dgm:prSet presAssocID="{803C9BB3-4DF2-44D6-AFA6-17A3F7A06746}" presName="hierChild4" presStyleCnt="0"/>
      <dgm:spPr/>
    </dgm:pt>
    <dgm:pt modelId="{C3AC0515-AABA-407D-8F27-EA6688D44529}" type="pres">
      <dgm:prSet presAssocID="{803C9BB3-4DF2-44D6-AFA6-17A3F7A06746}" presName="hierChild5" presStyleCnt="0"/>
      <dgm:spPr/>
    </dgm:pt>
    <dgm:pt modelId="{0F95DE57-0ED5-4420-A12A-2D28642C8C12}" type="pres">
      <dgm:prSet presAssocID="{4531AC70-D1CD-42C7-9F9B-A35AE75FD9F5}" presName="Name37" presStyleLbl="parChTrans1D2" presStyleIdx="10" presStyleCnt="16" custSzY="8128000"/>
      <dgm:spPr/>
      <dgm:t>
        <a:bodyPr/>
        <a:lstStyle/>
        <a:p>
          <a:endParaRPr lang="zh-TW" altLang="en-US"/>
        </a:p>
      </dgm:t>
    </dgm:pt>
    <dgm:pt modelId="{28EDA708-87D3-4382-BBB5-B871FE1F848A}" type="pres">
      <dgm:prSet presAssocID="{88B94F49-4012-419A-BD95-F6F6C3E78247}" presName="hierRoot2" presStyleCnt="0">
        <dgm:presLayoutVars>
          <dgm:hierBranch val="init"/>
        </dgm:presLayoutVars>
      </dgm:prSet>
      <dgm:spPr/>
    </dgm:pt>
    <dgm:pt modelId="{E3751FE7-CC44-4957-BBD3-19687121FF82}" type="pres">
      <dgm:prSet presAssocID="{88B94F49-4012-419A-BD95-F6F6C3E78247}" presName="rootComposite" presStyleCnt="0"/>
      <dgm:spPr/>
    </dgm:pt>
    <dgm:pt modelId="{66F5824A-C0D5-492D-9043-42EB88FD26EB}" type="pres">
      <dgm:prSet presAssocID="{88B94F49-4012-419A-BD95-F6F6C3E78247}" presName="rootText" presStyleLbl="node2" presStyleIdx="10" presStyleCnt="15" custScaleY="1391858" custLinFactNeighborY="19838">
        <dgm:presLayoutVars>
          <dgm:chPref val="3"/>
        </dgm:presLayoutVars>
      </dgm:prSet>
      <dgm:spPr/>
      <dgm:t>
        <a:bodyPr/>
        <a:lstStyle/>
        <a:p>
          <a:endParaRPr lang="zh-TW" altLang="en-US"/>
        </a:p>
      </dgm:t>
    </dgm:pt>
    <dgm:pt modelId="{E911472C-ED92-4F4C-A248-FD4274EAD6DA}" type="pres">
      <dgm:prSet presAssocID="{88B94F49-4012-419A-BD95-F6F6C3E78247}" presName="rootConnector" presStyleLbl="node2" presStyleIdx="10" presStyleCnt="15"/>
      <dgm:spPr/>
      <dgm:t>
        <a:bodyPr/>
        <a:lstStyle/>
        <a:p>
          <a:endParaRPr lang="zh-TW" altLang="en-US"/>
        </a:p>
      </dgm:t>
    </dgm:pt>
    <dgm:pt modelId="{4E191ADE-8933-4947-8118-DDBABE7DB6A3}" type="pres">
      <dgm:prSet presAssocID="{88B94F49-4012-419A-BD95-F6F6C3E78247}" presName="hierChild4" presStyleCnt="0"/>
      <dgm:spPr/>
    </dgm:pt>
    <dgm:pt modelId="{FB754D30-0E60-4792-8D85-FB39CC51619A}" type="pres">
      <dgm:prSet presAssocID="{88B94F49-4012-419A-BD95-F6F6C3E78247}" presName="hierChild5" presStyleCnt="0"/>
      <dgm:spPr/>
    </dgm:pt>
    <dgm:pt modelId="{40D1DE54-8673-441A-8E11-79C710FCB7B8}" type="pres">
      <dgm:prSet presAssocID="{A8442565-644B-44C0-AB08-446FCE493EE9}" presName="Name37" presStyleLbl="parChTrans1D2" presStyleIdx="11" presStyleCnt="16" custSzY="8128000"/>
      <dgm:spPr/>
      <dgm:t>
        <a:bodyPr/>
        <a:lstStyle/>
        <a:p>
          <a:endParaRPr lang="zh-TW" altLang="en-US"/>
        </a:p>
      </dgm:t>
    </dgm:pt>
    <dgm:pt modelId="{D3BD2A76-0800-4D47-9CCB-9BC6FD836B8F}" type="pres">
      <dgm:prSet presAssocID="{F4E49A94-CD84-45ED-A58C-B98860C183F9}" presName="hierRoot2" presStyleCnt="0">
        <dgm:presLayoutVars>
          <dgm:hierBranch val="init"/>
        </dgm:presLayoutVars>
      </dgm:prSet>
      <dgm:spPr/>
    </dgm:pt>
    <dgm:pt modelId="{60916DDE-D0A8-4D15-9B1E-283EAF1063CE}" type="pres">
      <dgm:prSet presAssocID="{F4E49A94-CD84-45ED-A58C-B98860C183F9}" presName="rootComposite" presStyleCnt="0"/>
      <dgm:spPr/>
    </dgm:pt>
    <dgm:pt modelId="{3052B9AB-B4BC-424E-9F64-C1D631383CC5}" type="pres">
      <dgm:prSet presAssocID="{F4E49A94-CD84-45ED-A58C-B98860C183F9}" presName="rootText" presStyleLbl="node2" presStyleIdx="11" presStyleCnt="15" custScaleY="1391858" custLinFactNeighborY="19838">
        <dgm:presLayoutVars>
          <dgm:chPref val="3"/>
        </dgm:presLayoutVars>
      </dgm:prSet>
      <dgm:spPr/>
      <dgm:t>
        <a:bodyPr/>
        <a:lstStyle/>
        <a:p>
          <a:endParaRPr lang="zh-TW" altLang="en-US"/>
        </a:p>
      </dgm:t>
    </dgm:pt>
    <dgm:pt modelId="{C2058E9F-56E8-47E7-B6DA-BEDC68AD9D3A}" type="pres">
      <dgm:prSet presAssocID="{F4E49A94-CD84-45ED-A58C-B98860C183F9}" presName="rootConnector" presStyleLbl="node2" presStyleIdx="11" presStyleCnt="15"/>
      <dgm:spPr/>
      <dgm:t>
        <a:bodyPr/>
        <a:lstStyle/>
        <a:p>
          <a:endParaRPr lang="zh-TW" altLang="en-US"/>
        </a:p>
      </dgm:t>
    </dgm:pt>
    <dgm:pt modelId="{E2530505-B9C7-463E-9EEE-49AAA4164B45}" type="pres">
      <dgm:prSet presAssocID="{F4E49A94-CD84-45ED-A58C-B98860C183F9}" presName="hierChild4" presStyleCnt="0"/>
      <dgm:spPr/>
    </dgm:pt>
    <dgm:pt modelId="{A42C38AB-4C32-422D-ADF1-B34355F2EDD5}" type="pres">
      <dgm:prSet presAssocID="{F4E49A94-CD84-45ED-A58C-B98860C183F9}" presName="hierChild5" presStyleCnt="0"/>
      <dgm:spPr/>
    </dgm:pt>
    <dgm:pt modelId="{DD2CD3F9-A56F-4845-BAB2-E35E44A31DE1}" type="pres">
      <dgm:prSet presAssocID="{4939FE3C-093A-4DFA-B8A0-C19726A2AFE2}" presName="Name37" presStyleLbl="parChTrans1D2" presStyleIdx="12" presStyleCnt="16" custSzY="8128000"/>
      <dgm:spPr/>
      <dgm:t>
        <a:bodyPr/>
        <a:lstStyle/>
        <a:p>
          <a:endParaRPr lang="zh-TW" altLang="en-US"/>
        </a:p>
      </dgm:t>
    </dgm:pt>
    <dgm:pt modelId="{A3EF246F-7A2D-4D69-9A46-997B208EBC22}" type="pres">
      <dgm:prSet presAssocID="{88DB19CB-5C28-449A-859B-14A38260AF0D}" presName="hierRoot2" presStyleCnt="0">
        <dgm:presLayoutVars>
          <dgm:hierBranch val="init"/>
        </dgm:presLayoutVars>
      </dgm:prSet>
      <dgm:spPr/>
    </dgm:pt>
    <dgm:pt modelId="{79BA6AFB-B20F-4ED2-8886-C3826170EDA4}" type="pres">
      <dgm:prSet presAssocID="{88DB19CB-5C28-449A-859B-14A38260AF0D}" presName="rootComposite" presStyleCnt="0"/>
      <dgm:spPr/>
    </dgm:pt>
    <dgm:pt modelId="{360C2A13-BDEE-4C07-8C56-02DF8AA29D6A}" type="pres">
      <dgm:prSet presAssocID="{88DB19CB-5C28-449A-859B-14A38260AF0D}" presName="rootText" presStyleLbl="node2" presStyleIdx="12" presStyleCnt="15" custScaleY="1391858" custLinFactNeighborY="19838">
        <dgm:presLayoutVars>
          <dgm:chPref val="3"/>
        </dgm:presLayoutVars>
      </dgm:prSet>
      <dgm:spPr/>
      <dgm:t>
        <a:bodyPr/>
        <a:lstStyle/>
        <a:p>
          <a:endParaRPr lang="zh-TW" altLang="en-US"/>
        </a:p>
      </dgm:t>
    </dgm:pt>
    <dgm:pt modelId="{C6E50958-7F7F-48FC-AD83-B799E77551E1}" type="pres">
      <dgm:prSet presAssocID="{88DB19CB-5C28-449A-859B-14A38260AF0D}" presName="rootConnector" presStyleLbl="node2" presStyleIdx="12" presStyleCnt="15"/>
      <dgm:spPr/>
      <dgm:t>
        <a:bodyPr/>
        <a:lstStyle/>
        <a:p>
          <a:endParaRPr lang="zh-TW" altLang="en-US"/>
        </a:p>
      </dgm:t>
    </dgm:pt>
    <dgm:pt modelId="{47C4F628-34BD-4280-8791-C091A5922291}" type="pres">
      <dgm:prSet presAssocID="{88DB19CB-5C28-449A-859B-14A38260AF0D}" presName="hierChild4" presStyleCnt="0"/>
      <dgm:spPr/>
    </dgm:pt>
    <dgm:pt modelId="{D1839A7F-8C5D-498A-A4A0-366643157711}" type="pres">
      <dgm:prSet presAssocID="{88DB19CB-5C28-449A-859B-14A38260AF0D}" presName="hierChild5" presStyleCnt="0"/>
      <dgm:spPr/>
    </dgm:pt>
    <dgm:pt modelId="{A484F24F-D503-463D-B8D5-F7A54460F2C1}" type="pres">
      <dgm:prSet presAssocID="{326D6112-141C-4FF8-B081-3EA140912E1D}" presName="Name37" presStyleLbl="parChTrans1D2" presStyleIdx="13" presStyleCnt="16" custSzY="8128000"/>
      <dgm:spPr/>
      <dgm:t>
        <a:bodyPr/>
        <a:lstStyle/>
        <a:p>
          <a:endParaRPr lang="zh-TW" altLang="en-US"/>
        </a:p>
      </dgm:t>
    </dgm:pt>
    <dgm:pt modelId="{4A1887B4-8A60-4854-8E5C-C198435FEFC0}" type="pres">
      <dgm:prSet presAssocID="{290B2B04-E52E-45F9-8BA1-C31E3D6647B8}" presName="hierRoot2" presStyleCnt="0">
        <dgm:presLayoutVars>
          <dgm:hierBranch val="init"/>
        </dgm:presLayoutVars>
      </dgm:prSet>
      <dgm:spPr/>
    </dgm:pt>
    <dgm:pt modelId="{A67C57C8-4BD2-41B6-BC0A-76D6EAD320A4}" type="pres">
      <dgm:prSet presAssocID="{290B2B04-E52E-45F9-8BA1-C31E3D6647B8}" presName="rootComposite" presStyleCnt="0"/>
      <dgm:spPr/>
    </dgm:pt>
    <dgm:pt modelId="{D970340F-6BE1-4A45-B44D-D50870494BF4}" type="pres">
      <dgm:prSet presAssocID="{290B2B04-E52E-45F9-8BA1-C31E3D6647B8}" presName="rootText" presStyleLbl="node2" presStyleIdx="13" presStyleCnt="15" custScaleY="1391858" custLinFactNeighborY="19838">
        <dgm:presLayoutVars>
          <dgm:chPref val="3"/>
        </dgm:presLayoutVars>
      </dgm:prSet>
      <dgm:spPr/>
      <dgm:t>
        <a:bodyPr/>
        <a:lstStyle/>
        <a:p>
          <a:endParaRPr lang="zh-TW" altLang="en-US"/>
        </a:p>
      </dgm:t>
    </dgm:pt>
    <dgm:pt modelId="{F8FB55F1-53D1-4558-8376-E019DDC0FC23}" type="pres">
      <dgm:prSet presAssocID="{290B2B04-E52E-45F9-8BA1-C31E3D6647B8}" presName="rootConnector" presStyleLbl="node2" presStyleIdx="13" presStyleCnt="15"/>
      <dgm:spPr/>
      <dgm:t>
        <a:bodyPr/>
        <a:lstStyle/>
        <a:p>
          <a:endParaRPr lang="zh-TW" altLang="en-US"/>
        </a:p>
      </dgm:t>
    </dgm:pt>
    <dgm:pt modelId="{9B03F243-5649-4354-98C6-8AE181355B88}" type="pres">
      <dgm:prSet presAssocID="{290B2B04-E52E-45F9-8BA1-C31E3D6647B8}" presName="hierChild4" presStyleCnt="0"/>
      <dgm:spPr/>
    </dgm:pt>
    <dgm:pt modelId="{9F2270F8-2098-42ED-9AF6-AC59DEDB991F}" type="pres">
      <dgm:prSet presAssocID="{290B2B04-E52E-45F9-8BA1-C31E3D6647B8}" presName="hierChild5" presStyleCnt="0"/>
      <dgm:spPr/>
    </dgm:pt>
    <dgm:pt modelId="{216233AA-34EA-4EFE-A971-3D9CF9CB3E52}" type="pres">
      <dgm:prSet presAssocID="{B95DB0E2-DB77-49AD-AE90-9F29F39BC2A5}" presName="Name37" presStyleLbl="parChTrans1D2" presStyleIdx="14" presStyleCnt="16" custSzY="8128000"/>
      <dgm:spPr/>
      <dgm:t>
        <a:bodyPr/>
        <a:lstStyle/>
        <a:p>
          <a:endParaRPr lang="zh-TW" altLang="en-US"/>
        </a:p>
      </dgm:t>
    </dgm:pt>
    <dgm:pt modelId="{557AB901-8E03-4734-B9C4-3130FCE5CE33}" type="pres">
      <dgm:prSet presAssocID="{00DA07B5-D9EE-407D-A051-E4B1E3762961}" presName="hierRoot2" presStyleCnt="0">
        <dgm:presLayoutVars>
          <dgm:hierBranch val="init"/>
        </dgm:presLayoutVars>
      </dgm:prSet>
      <dgm:spPr/>
    </dgm:pt>
    <dgm:pt modelId="{95F9EBF0-E485-4368-BCB5-4F100DF611D2}" type="pres">
      <dgm:prSet presAssocID="{00DA07B5-D9EE-407D-A051-E4B1E3762961}" presName="rootComposite" presStyleCnt="0"/>
      <dgm:spPr/>
    </dgm:pt>
    <dgm:pt modelId="{AE678413-FFFD-4131-B569-1638073C2345}" type="pres">
      <dgm:prSet presAssocID="{00DA07B5-D9EE-407D-A051-E4B1E3762961}" presName="rootText" presStyleLbl="node2" presStyleIdx="14" presStyleCnt="15" custScaleY="1391858" custLinFactNeighborY="19838">
        <dgm:presLayoutVars>
          <dgm:chPref val="3"/>
        </dgm:presLayoutVars>
      </dgm:prSet>
      <dgm:spPr/>
      <dgm:t>
        <a:bodyPr/>
        <a:lstStyle/>
        <a:p>
          <a:endParaRPr lang="zh-TW" altLang="en-US"/>
        </a:p>
      </dgm:t>
    </dgm:pt>
    <dgm:pt modelId="{EF0D3B24-33C4-494C-8F27-403704F800FD}" type="pres">
      <dgm:prSet presAssocID="{00DA07B5-D9EE-407D-A051-E4B1E3762961}" presName="rootConnector" presStyleLbl="node2" presStyleIdx="14" presStyleCnt="15"/>
      <dgm:spPr/>
      <dgm:t>
        <a:bodyPr/>
        <a:lstStyle/>
        <a:p>
          <a:endParaRPr lang="zh-TW" altLang="en-US"/>
        </a:p>
      </dgm:t>
    </dgm:pt>
    <dgm:pt modelId="{B9ED959B-3C79-4340-B383-09FBCDF86536}" type="pres">
      <dgm:prSet presAssocID="{00DA07B5-D9EE-407D-A051-E4B1E3762961}" presName="hierChild4" presStyleCnt="0"/>
      <dgm:spPr/>
    </dgm:pt>
    <dgm:pt modelId="{C75BB467-F359-4927-A906-828BB8ECD602}" type="pres">
      <dgm:prSet presAssocID="{00DA07B5-D9EE-407D-A051-E4B1E3762961}" presName="hierChild5" presStyleCnt="0"/>
      <dgm:spPr/>
    </dgm:pt>
    <dgm:pt modelId="{02151D24-5EB4-44C6-907C-71F1ACDCDEF8}" type="pres">
      <dgm:prSet presAssocID="{957A0105-1134-43A1-B3F7-98E7624A349F}" presName="hierChild3" presStyleCnt="0"/>
      <dgm:spPr/>
    </dgm:pt>
    <dgm:pt modelId="{90416022-9BEB-4CE7-8805-B25076F9E807}" type="pres">
      <dgm:prSet presAssocID="{1141CAC6-F8B7-4925-83AD-E2F460AD2D22}" presName="Name111" presStyleLbl="parChTrans1D2" presStyleIdx="15" presStyleCnt="16" custSzY="4852605"/>
      <dgm:spPr/>
      <dgm:t>
        <a:bodyPr/>
        <a:lstStyle/>
        <a:p>
          <a:endParaRPr lang="zh-TW" altLang="en-US"/>
        </a:p>
      </dgm:t>
    </dgm:pt>
    <dgm:pt modelId="{BDC6942E-3E3F-418C-BD15-2CCDE647B543}" type="pres">
      <dgm:prSet presAssocID="{63E64F1F-E415-4766-BE1C-3258338CC039}" presName="hierRoot3" presStyleCnt="0">
        <dgm:presLayoutVars>
          <dgm:hierBranch val="init"/>
        </dgm:presLayoutVars>
      </dgm:prSet>
      <dgm:spPr/>
    </dgm:pt>
    <dgm:pt modelId="{E3E268B4-A6CF-4467-B782-A6A53D0EB360}" type="pres">
      <dgm:prSet presAssocID="{63E64F1F-E415-4766-BE1C-3258338CC039}" presName="rootComposite3" presStyleCnt="0"/>
      <dgm:spPr/>
    </dgm:pt>
    <dgm:pt modelId="{2C40AFFA-FA2A-4E80-A341-D80FD992A37C}" type="pres">
      <dgm:prSet presAssocID="{63E64F1F-E415-4766-BE1C-3258338CC039}" presName="rootText3" presStyleLbl="asst1" presStyleIdx="0" presStyleCnt="1" custScaleX="494547" custScaleY="145703" custLinFactY="-9689" custLinFactNeighborX="-63177" custLinFactNeighborY="-100000">
        <dgm:presLayoutVars>
          <dgm:chPref val="3"/>
        </dgm:presLayoutVars>
      </dgm:prSet>
      <dgm:spPr/>
      <dgm:t>
        <a:bodyPr/>
        <a:lstStyle/>
        <a:p>
          <a:endParaRPr lang="zh-TW" altLang="en-US"/>
        </a:p>
      </dgm:t>
    </dgm:pt>
    <dgm:pt modelId="{DF9AE6AA-4642-4200-A279-6F90D2070556}" type="pres">
      <dgm:prSet presAssocID="{63E64F1F-E415-4766-BE1C-3258338CC039}" presName="rootConnector3" presStyleLbl="asst1" presStyleIdx="0" presStyleCnt="1"/>
      <dgm:spPr/>
      <dgm:t>
        <a:bodyPr/>
        <a:lstStyle/>
        <a:p>
          <a:endParaRPr lang="zh-TW" altLang="en-US"/>
        </a:p>
      </dgm:t>
    </dgm:pt>
    <dgm:pt modelId="{4CF37D1F-AFB7-48CF-83F1-F233404B25D1}" type="pres">
      <dgm:prSet presAssocID="{63E64F1F-E415-4766-BE1C-3258338CC039}" presName="hierChild6" presStyleCnt="0"/>
      <dgm:spPr/>
    </dgm:pt>
    <dgm:pt modelId="{D6D4F2BE-DFC8-406A-A4EC-8970D4D60D9C}" type="pres">
      <dgm:prSet presAssocID="{63E64F1F-E415-4766-BE1C-3258338CC039}" presName="hierChild7" presStyleCnt="0"/>
      <dgm:spPr/>
    </dgm:pt>
  </dgm:ptLst>
  <dgm:cxnLst>
    <dgm:cxn modelId="{659BA9E8-210F-4E55-9389-469C341E2E5B}" type="presOf" srcId="{290B2B04-E52E-45F9-8BA1-C31E3D6647B8}" destId="{F8FB55F1-53D1-4558-8376-E019DDC0FC23}" srcOrd="1" destOrd="0" presId="urn:microsoft.com/office/officeart/2005/8/layout/orgChart1"/>
    <dgm:cxn modelId="{41F3910E-4004-4FD0-B7B3-16CFBCAA3F61}" type="presOf" srcId="{932F5AEB-7D0B-4691-8EE7-2ED4F0A8B014}" destId="{0DB6ADB3-2CF0-44AF-A60E-D830C4A11D24}" srcOrd="1" destOrd="0" presId="urn:microsoft.com/office/officeart/2005/8/layout/orgChart1"/>
    <dgm:cxn modelId="{ADD72BFD-EC33-4DCE-A129-7C4F76601A60}" srcId="{957A0105-1134-43A1-B3F7-98E7624A349F}" destId="{63E64F1F-E415-4766-BE1C-3258338CC039}" srcOrd="0" destOrd="0" parTransId="{1141CAC6-F8B7-4925-83AD-E2F460AD2D22}" sibTransId="{3DD458A6-CB30-4049-9DBD-E97099290882}"/>
    <dgm:cxn modelId="{D46E00DA-3FF5-45DC-8364-C537D2F3C14D}" type="presOf" srcId="{79CE627C-62AD-4CF7-918C-D9E85FC718B6}" destId="{B3A6BADB-8BF6-4C92-8700-70091E03CAC9}" srcOrd="0" destOrd="0" presId="urn:microsoft.com/office/officeart/2005/8/layout/orgChart1"/>
    <dgm:cxn modelId="{D0FE8921-D3DC-4488-A039-BB1072D16B52}" type="presOf" srcId="{480118C2-EAE6-452D-ACD4-E80C48CF1235}" destId="{F0DA4383-8F0D-4CBF-BB06-D6BD5FA03BDF}" srcOrd="0" destOrd="0" presId="urn:microsoft.com/office/officeart/2005/8/layout/orgChart1"/>
    <dgm:cxn modelId="{B8138EFE-6CD0-4727-8446-D76C00ABE741}" type="presOf" srcId="{F11922B4-AF20-44DB-8708-750945FB5E31}" destId="{474EB0D4-7A38-4804-B2F1-F3A2FAA5FE45}" srcOrd="1" destOrd="0" presId="urn:microsoft.com/office/officeart/2005/8/layout/orgChart1"/>
    <dgm:cxn modelId="{58260107-0E0F-4396-A1B9-D5272A3202BC}" type="presOf" srcId="{750AC2CA-5227-4C8B-B315-3A3CFCC94882}" destId="{55F8019E-9628-4AA2-B1C9-F8272BA4653E}" srcOrd="1" destOrd="0" presId="urn:microsoft.com/office/officeart/2005/8/layout/orgChart1"/>
    <dgm:cxn modelId="{1291BB46-6F45-4477-8E1B-DB362D56AA03}" type="presOf" srcId="{803C9BB3-4DF2-44D6-AFA6-17A3F7A06746}" destId="{29B8B213-625C-484E-BF33-7CDABA07BC03}" srcOrd="0" destOrd="0" presId="urn:microsoft.com/office/officeart/2005/8/layout/orgChart1"/>
    <dgm:cxn modelId="{C71AD837-9913-4204-88F0-18549EAEAE65}" type="presOf" srcId="{F4E49A94-CD84-45ED-A58C-B98860C183F9}" destId="{3052B9AB-B4BC-424E-9F64-C1D631383CC5}" srcOrd="0" destOrd="0" presId="urn:microsoft.com/office/officeart/2005/8/layout/orgChart1"/>
    <dgm:cxn modelId="{19980B62-D2A9-4D7B-A9C6-9484C51AA18E}" type="presOf" srcId="{803C9BB3-4DF2-44D6-AFA6-17A3F7A06746}" destId="{85300526-289A-4DCA-B2FE-5A0C818A899D}" srcOrd="1" destOrd="0" presId="urn:microsoft.com/office/officeart/2005/8/layout/orgChart1"/>
    <dgm:cxn modelId="{83E8E9E5-AB3C-4595-AFCA-D815038395DC}" srcId="{957A0105-1134-43A1-B3F7-98E7624A349F}" destId="{F11922B4-AF20-44DB-8708-750945FB5E31}" srcOrd="3" destOrd="0" parTransId="{5D7CA817-5FA9-4C22-8ADD-D3B6FC2ADAD5}" sibTransId="{049202BD-5EF9-4141-82F6-E056D0ADEDD5}"/>
    <dgm:cxn modelId="{6FE0B78F-B2F5-4005-998F-814143998F60}" type="presOf" srcId="{C6EF93A0-14DC-4563-8906-CF3B8A8B651B}" destId="{5A4DA443-D271-44BD-9624-A43F33F68FFE}" srcOrd="1" destOrd="0" presId="urn:microsoft.com/office/officeart/2005/8/layout/orgChart1"/>
    <dgm:cxn modelId="{B7775656-B31D-4933-8140-3CE06EA9DB9E}" type="presOf" srcId="{0999B4F8-4A87-4896-B205-8455672EB4C6}" destId="{82018542-C48B-4694-8978-7C6ADBB87387}" srcOrd="0" destOrd="0" presId="urn:microsoft.com/office/officeart/2005/8/layout/orgChart1"/>
    <dgm:cxn modelId="{F49DBF2C-7CD8-466D-B94F-0FFD35CDDAC4}" type="presOf" srcId="{C8B4C7A9-F8C5-4258-92EE-841E468899EB}" destId="{2D7E6F62-F6F2-43A4-8435-31D22BEAC5FE}" srcOrd="0" destOrd="0" presId="urn:microsoft.com/office/officeart/2005/8/layout/orgChart1"/>
    <dgm:cxn modelId="{4C31332D-E7EC-4587-8F44-A7E70C5D7A01}" type="presOf" srcId="{C6EF93A0-14DC-4563-8906-CF3B8A8B651B}" destId="{BB263967-799F-4F81-B69E-B62B99350ED0}" srcOrd="0" destOrd="0" presId="urn:microsoft.com/office/officeart/2005/8/layout/orgChart1"/>
    <dgm:cxn modelId="{5DF37163-5D14-45C6-B4B6-8246DCDCA485}" srcId="{957A0105-1134-43A1-B3F7-98E7624A349F}" destId="{56ACFFC5-DBDE-462F-8C1F-C466FCFD60F8}" srcOrd="1" destOrd="0" parTransId="{0999B4F8-4A87-4896-B205-8455672EB4C6}" sibTransId="{491EAA94-1854-431B-B84E-0AB26023CD38}"/>
    <dgm:cxn modelId="{159CF507-BC56-4085-BFE3-002A112FE6A0}" type="presOf" srcId="{9814C521-2320-4E73-B513-2E1F309C349C}" destId="{8D120698-573E-4AA8-8505-7378B0C37F18}" srcOrd="1" destOrd="0" presId="urn:microsoft.com/office/officeart/2005/8/layout/orgChart1"/>
    <dgm:cxn modelId="{21AA89A3-0DAC-4175-A667-3C5C40D7A937}" type="presOf" srcId="{79CE627C-62AD-4CF7-918C-D9E85FC718B6}" destId="{79C120FC-769C-4752-94F9-AEC83ABEC9B2}" srcOrd="1" destOrd="0" presId="urn:microsoft.com/office/officeart/2005/8/layout/orgChart1"/>
    <dgm:cxn modelId="{6ECC20F8-E343-4E9A-8918-DD79AC20176F}" type="presOf" srcId="{109E40C4-3386-4381-A783-BAA91BAE02F2}" destId="{0480CD92-DBD8-42F1-80BC-190BBB7B4C79}" srcOrd="0" destOrd="0" presId="urn:microsoft.com/office/officeart/2005/8/layout/orgChart1"/>
    <dgm:cxn modelId="{DE388309-28ED-4E45-802C-AAA90750B809}" type="presOf" srcId="{4939FE3C-093A-4DFA-B8A0-C19726A2AFE2}" destId="{DD2CD3F9-A56F-4845-BAB2-E35E44A31DE1}" srcOrd="0" destOrd="0" presId="urn:microsoft.com/office/officeart/2005/8/layout/orgChart1"/>
    <dgm:cxn modelId="{CEFB1689-E62F-49D2-826D-D5DDF074FEAA}" type="presOf" srcId="{B95DB0E2-DB77-49AD-AE90-9F29F39BC2A5}" destId="{216233AA-34EA-4EFE-A971-3D9CF9CB3E52}" srcOrd="0" destOrd="0" presId="urn:microsoft.com/office/officeart/2005/8/layout/orgChart1"/>
    <dgm:cxn modelId="{1F6502B7-72F4-41B6-B7EE-9FFBC6F3CFA6}" srcId="{957A0105-1134-43A1-B3F7-98E7624A349F}" destId="{290B2B04-E52E-45F9-8BA1-C31E3D6647B8}" srcOrd="14" destOrd="0" parTransId="{326D6112-141C-4FF8-B081-3EA140912E1D}" sibTransId="{40560E18-3A2E-4127-892A-30C38F6CE5F1}"/>
    <dgm:cxn modelId="{1A1E14D3-4AE7-4AB8-A570-354FD8C23850}" type="presOf" srcId="{88B94F49-4012-419A-BD95-F6F6C3E78247}" destId="{66F5824A-C0D5-492D-9043-42EB88FD26EB}" srcOrd="0" destOrd="0" presId="urn:microsoft.com/office/officeart/2005/8/layout/orgChart1"/>
    <dgm:cxn modelId="{57A3503F-7E55-4D3C-AE0C-EF081D195332}" srcId="{957A0105-1134-43A1-B3F7-98E7624A349F}" destId="{803C9BB3-4DF2-44D6-AFA6-17A3F7A06746}" srcOrd="10" destOrd="0" parTransId="{C8B4C7A9-F8C5-4258-92EE-841E468899EB}" sibTransId="{A78C9D20-7FAC-4EC9-9A46-401A781F7EEF}"/>
    <dgm:cxn modelId="{6BAE462D-ABB5-4C40-96E6-856705DEF467}" type="presOf" srcId="{5D7CA817-5FA9-4C22-8ADD-D3B6FC2ADAD5}" destId="{59195C0B-9196-4E98-B1C0-DF5B0B2CAD44}" srcOrd="0" destOrd="0" presId="urn:microsoft.com/office/officeart/2005/8/layout/orgChart1"/>
    <dgm:cxn modelId="{D4E60A09-650F-4DCF-98E5-3D9CD93A4935}" type="presOf" srcId="{63E64F1F-E415-4766-BE1C-3258338CC039}" destId="{2C40AFFA-FA2A-4E80-A341-D80FD992A37C}" srcOrd="0" destOrd="0" presId="urn:microsoft.com/office/officeart/2005/8/layout/orgChart1"/>
    <dgm:cxn modelId="{00BFA5AF-A04E-47CF-98A6-D77BD0E7EECB}" type="presOf" srcId="{4308E03D-DDB2-4751-8BFC-A20335BEC84F}" destId="{951DACA5-FBE3-4CCA-84D3-8EE2782D4ABB}" srcOrd="0" destOrd="0" presId="urn:microsoft.com/office/officeart/2005/8/layout/orgChart1"/>
    <dgm:cxn modelId="{37EBBEF1-B1D1-4602-B683-665D56C79C44}" type="presOf" srcId="{400971CE-153A-48A0-9A09-76FA4901A452}" destId="{BE0F10F9-F8EE-4768-86E6-6CF50A04EAF8}" srcOrd="0" destOrd="0" presId="urn:microsoft.com/office/officeart/2005/8/layout/orgChart1"/>
    <dgm:cxn modelId="{FDB6C318-605E-4097-A6CA-DBA3F33C7ECB}" type="presOf" srcId="{14B5C892-58D9-4C41-B115-9FBCD33D27EE}" destId="{1DF43A5E-F435-409C-9ABA-18996B5EEAC4}" srcOrd="0" destOrd="0" presId="urn:microsoft.com/office/officeart/2005/8/layout/orgChart1"/>
    <dgm:cxn modelId="{5153F639-F1FE-4B0D-8999-174513EC340D}" type="presOf" srcId="{1141CAC6-F8B7-4925-83AD-E2F460AD2D22}" destId="{90416022-9BEB-4CE7-8805-B25076F9E807}" srcOrd="0" destOrd="0" presId="urn:microsoft.com/office/officeart/2005/8/layout/orgChart1"/>
    <dgm:cxn modelId="{D5966EB4-C73C-46F2-AE8A-385CB5D19857}" type="presOf" srcId="{F4E49A94-CD84-45ED-A58C-B98860C183F9}" destId="{C2058E9F-56E8-47E7-B6DA-BEDC68AD9D3A}" srcOrd="1" destOrd="0" presId="urn:microsoft.com/office/officeart/2005/8/layout/orgChart1"/>
    <dgm:cxn modelId="{BE120461-589D-4041-905D-32405D614F44}" type="presOf" srcId="{290B2B04-E52E-45F9-8BA1-C31E3D6647B8}" destId="{D970340F-6BE1-4A45-B44D-D50870494BF4}" srcOrd="0" destOrd="0" presId="urn:microsoft.com/office/officeart/2005/8/layout/orgChart1"/>
    <dgm:cxn modelId="{A18D039C-9F79-4C3F-9324-52AEB69BA81B}" srcId="{957A0105-1134-43A1-B3F7-98E7624A349F}" destId="{480118C2-EAE6-452D-ACD4-E80C48CF1235}" srcOrd="2" destOrd="0" parTransId="{27FA3420-6D5E-4206-9A6E-8769DC88BF61}" sibTransId="{A3B88E69-A25D-4936-B9B6-1A3EBA828530}"/>
    <dgm:cxn modelId="{1C76A350-0E72-405E-A172-D852AF6D3A91}" type="presOf" srcId="{957A0105-1134-43A1-B3F7-98E7624A349F}" destId="{82621E88-CD31-40F0-9A61-E518CC72EA8C}" srcOrd="1" destOrd="0" presId="urn:microsoft.com/office/officeart/2005/8/layout/orgChart1"/>
    <dgm:cxn modelId="{098F9A58-2FB5-455A-9D44-C7BF5DFF7733}" type="presOf" srcId="{932F5AEB-7D0B-4691-8EE7-2ED4F0A8B014}" destId="{350C1AA7-8B9A-420B-BC52-A22BB58AE532}" srcOrd="0" destOrd="0" presId="urn:microsoft.com/office/officeart/2005/8/layout/orgChart1"/>
    <dgm:cxn modelId="{42012626-5EA3-465B-B7FB-B70942F30C9C}" type="presOf" srcId="{F11922B4-AF20-44DB-8708-750945FB5E31}" destId="{3C177824-4E44-46C1-8DC8-5CF1C440320A}" srcOrd="0" destOrd="0" presId="urn:microsoft.com/office/officeart/2005/8/layout/orgChart1"/>
    <dgm:cxn modelId="{BFFF2FC8-1016-4669-8D51-343A3CA67725}" type="presOf" srcId="{957A0105-1134-43A1-B3F7-98E7624A349F}" destId="{2FAF05A7-272D-4FF0-B1CE-4455193DDA37}" srcOrd="0" destOrd="0" presId="urn:microsoft.com/office/officeart/2005/8/layout/orgChart1"/>
    <dgm:cxn modelId="{6D8527E1-26E3-4F9B-BB61-B44597023F50}" srcId="{957A0105-1134-43A1-B3F7-98E7624A349F}" destId="{79CE627C-62AD-4CF7-918C-D9E85FC718B6}" srcOrd="6" destOrd="0" parTransId="{109E40C4-3386-4381-A783-BAA91BAE02F2}" sibTransId="{0DE8E319-830A-4F88-A1C4-0D2CABD6B8DB}"/>
    <dgm:cxn modelId="{FE74ADF8-9C15-474D-9A6E-8FA89E5C33A0}" type="presOf" srcId="{750AC2CA-5227-4C8B-B315-3A3CFCC94882}" destId="{D1C691FD-7759-4B61-91B7-2FC6064D97A0}" srcOrd="0" destOrd="0" presId="urn:microsoft.com/office/officeart/2005/8/layout/orgChart1"/>
    <dgm:cxn modelId="{4A037EA7-62FC-4C84-88CA-D5A2CEFCDDBF}" type="presOf" srcId="{88B94F49-4012-419A-BD95-F6F6C3E78247}" destId="{E911472C-ED92-4F4C-A248-FD4274EAD6DA}" srcOrd="1" destOrd="0" presId="urn:microsoft.com/office/officeart/2005/8/layout/orgChart1"/>
    <dgm:cxn modelId="{6D58CB55-247D-4070-87D5-3C659EA5D292}" type="presOf" srcId="{88DB19CB-5C28-449A-859B-14A38260AF0D}" destId="{360C2A13-BDEE-4C07-8C56-02DF8AA29D6A}" srcOrd="0" destOrd="0" presId="urn:microsoft.com/office/officeart/2005/8/layout/orgChart1"/>
    <dgm:cxn modelId="{7983D707-DFD1-4DB5-AD72-8389B7BED92D}" type="presOf" srcId="{27FA3420-6D5E-4206-9A6E-8769DC88BF61}" destId="{A7B7DC58-2FBA-4EAF-8F89-FB3922C626BF}" srcOrd="0" destOrd="0" presId="urn:microsoft.com/office/officeart/2005/8/layout/orgChart1"/>
    <dgm:cxn modelId="{718A39F3-0E1A-494E-A2CA-79A58C46305F}" type="presOf" srcId="{326D6112-141C-4FF8-B081-3EA140912E1D}" destId="{A484F24F-D503-463D-B8D5-F7A54460F2C1}" srcOrd="0" destOrd="0" presId="urn:microsoft.com/office/officeart/2005/8/layout/orgChart1"/>
    <dgm:cxn modelId="{7B9B2568-1CD5-427A-8CB5-35288832FEB6}" type="presOf" srcId="{480118C2-EAE6-452D-ACD4-E80C48CF1235}" destId="{03A33CCE-F6BD-4839-B652-86D03A13B7C0}" srcOrd="1" destOrd="0" presId="urn:microsoft.com/office/officeart/2005/8/layout/orgChart1"/>
    <dgm:cxn modelId="{BD6313BF-9CF5-489D-A2D3-46B1C63E580D}" srcId="{957A0105-1134-43A1-B3F7-98E7624A349F}" destId="{932F5AEB-7D0B-4691-8EE7-2ED4F0A8B014}" srcOrd="5" destOrd="0" parTransId="{400971CE-153A-48A0-9A09-76FA4901A452}" sibTransId="{6FA117A5-60D3-4DBC-BAC6-CE56E33994B3}"/>
    <dgm:cxn modelId="{7D696AC8-EBC8-4F6B-9FE3-7527A67E8312}" type="presOf" srcId="{4308E03D-DDB2-4751-8BFC-A20335BEC84F}" destId="{0B14DC9B-8C3A-4C06-9B14-69DC141DDA1F}" srcOrd="1" destOrd="0" presId="urn:microsoft.com/office/officeart/2005/8/layout/orgChart1"/>
    <dgm:cxn modelId="{8EC6DC36-0C08-4DF6-8F5C-5A189C1D6D9B}" type="presOf" srcId="{7789C828-7351-4EC6-8890-33E208E3C0F0}" destId="{0AB6F818-78E9-4398-B358-B8286AC06449}" srcOrd="0" destOrd="0" presId="urn:microsoft.com/office/officeart/2005/8/layout/orgChart1"/>
    <dgm:cxn modelId="{AFFFDC33-E646-4A21-A0E4-586D5CC7C726}" srcId="{4431963F-E39E-46A4-8A24-49865BB94DFA}" destId="{957A0105-1134-43A1-B3F7-98E7624A349F}" srcOrd="0" destOrd="0" parTransId="{2DC32858-AC40-437C-97C4-B549D1DCA2A5}" sibTransId="{C3136A34-78F9-459B-B8E6-EC847A8A20EB}"/>
    <dgm:cxn modelId="{C33CEA6E-7270-4E24-9501-20A3A414E57F}" srcId="{957A0105-1134-43A1-B3F7-98E7624A349F}" destId="{750AC2CA-5227-4C8B-B315-3A3CFCC94882}" srcOrd="7" destOrd="0" parTransId="{FAC3522B-9749-4424-A72F-461C2B41D9E9}" sibTransId="{918B401B-142B-4F82-9B37-FA65E55805A4}"/>
    <dgm:cxn modelId="{AEF6B4DC-1F5F-4985-A63D-5F55863D65B4}" type="presOf" srcId="{00DA07B5-D9EE-407D-A051-E4B1E3762961}" destId="{EF0D3B24-33C4-494C-8F27-403704F800FD}" srcOrd="1" destOrd="0" presId="urn:microsoft.com/office/officeart/2005/8/layout/orgChart1"/>
    <dgm:cxn modelId="{D7CD694C-09CB-4348-A143-BBA01A317D69}" type="presOf" srcId="{A8442565-644B-44C0-AB08-446FCE493EE9}" destId="{40D1DE54-8673-441A-8E11-79C710FCB7B8}" srcOrd="0" destOrd="0" presId="urn:microsoft.com/office/officeart/2005/8/layout/orgChart1"/>
    <dgm:cxn modelId="{0CA73972-CEC3-4365-953F-07306EA191C8}" type="presOf" srcId="{2653FD7B-248C-4187-AF9E-1855B1D68003}" destId="{BEC5C431-A6FC-4BD5-AC54-48E2419965D3}" srcOrd="0" destOrd="0" presId="urn:microsoft.com/office/officeart/2005/8/layout/orgChart1"/>
    <dgm:cxn modelId="{D51C7E37-B4FC-41BC-9A70-6CB204BC8876}" srcId="{957A0105-1134-43A1-B3F7-98E7624A349F}" destId="{00DA07B5-D9EE-407D-A051-E4B1E3762961}" srcOrd="15" destOrd="0" parTransId="{B95DB0E2-DB77-49AD-AE90-9F29F39BC2A5}" sibTransId="{1A0F5C47-C73B-4BE4-AA97-E31FC9764EE4}"/>
    <dgm:cxn modelId="{57D3227A-EF6A-46FB-BEEC-0A659773773B}" type="presOf" srcId="{4531AC70-D1CD-42C7-9F9B-A35AE75FD9F5}" destId="{0F95DE57-0ED5-4420-A12A-2D28642C8C12}" srcOrd="0" destOrd="0" presId="urn:microsoft.com/office/officeart/2005/8/layout/orgChart1"/>
    <dgm:cxn modelId="{6E82193C-4895-4C0E-8C6C-CC31FDC5C8F2}" srcId="{957A0105-1134-43A1-B3F7-98E7624A349F}" destId="{F4E49A94-CD84-45ED-A58C-B98860C183F9}" srcOrd="12" destOrd="0" parTransId="{A8442565-644B-44C0-AB08-446FCE493EE9}" sibTransId="{1A5A9C03-095F-4CCE-BB5F-4A04493F2809}"/>
    <dgm:cxn modelId="{FB781101-9A91-4C13-B46E-84EC360C7415}" srcId="{957A0105-1134-43A1-B3F7-98E7624A349F}" destId="{88B94F49-4012-419A-BD95-F6F6C3E78247}" srcOrd="11" destOrd="0" parTransId="{4531AC70-D1CD-42C7-9F9B-A35AE75FD9F5}" sibTransId="{FE92E957-D252-42C0-9D97-16B38029D2D2}"/>
    <dgm:cxn modelId="{B0D41E29-3EEC-468A-8B6B-9A8EC5E53BD4}" type="presOf" srcId="{9814C521-2320-4E73-B513-2E1F309C349C}" destId="{F6CDBCFA-9F44-4CB7-B581-CB646806AEAD}" srcOrd="0" destOrd="0" presId="urn:microsoft.com/office/officeart/2005/8/layout/orgChart1"/>
    <dgm:cxn modelId="{D708803E-1052-4183-AB5B-AA9CC67D9C2A}" type="presOf" srcId="{63E64F1F-E415-4766-BE1C-3258338CC039}" destId="{DF9AE6AA-4642-4200-A279-6F90D2070556}" srcOrd="1" destOrd="0" presId="urn:microsoft.com/office/officeart/2005/8/layout/orgChart1"/>
    <dgm:cxn modelId="{0926F308-58A2-45D4-B080-D57A4DD9D98A}" type="presOf" srcId="{56ACFFC5-DBDE-462F-8C1F-C466FCFD60F8}" destId="{82F0373E-4DFD-4418-8774-433E577597F2}" srcOrd="0" destOrd="0" presId="urn:microsoft.com/office/officeart/2005/8/layout/orgChart1"/>
    <dgm:cxn modelId="{278D5856-1E56-4AA4-AEC7-6D89E6D94894}" type="presOf" srcId="{FAC3522B-9749-4424-A72F-461C2B41D9E9}" destId="{74BBEF20-2DAA-4357-A121-5AB3205AC645}" srcOrd="0" destOrd="0" presId="urn:microsoft.com/office/officeart/2005/8/layout/orgChart1"/>
    <dgm:cxn modelId="{46FA2647-D5B1-478E-A94E-5A4DB31AA5DC}" srcId="{957A0105-1134-43A1-B3F7-98E7624A349F}" destId="{4308E03D-DDB2-4751-8BFC-A20335BEC84F}" srcOrd="8" destOrd="0" parTransId="{2653FD7B-248C-4187-AF9E-1855B1D68003}" sibTransId="{28755127-1BA9-453D-A580-42FA3CB74E35}"/>
    <dgm:cxn modelId="{10B2C3B3-B5F0-41F9-A156-AEFF901E9561}" srcId="{957A0105-1134-43A1-B3F7-98E7624A349F}" destId="{9814C521-2320-4E73-B513-2E1F309C349C}" srcOrd="9" destOrd="0" parTransId="{14B5C892-58D9-4C41-B115-9FBCD33D27EE}" sibTransId="{3C2685A5-8B14-493D-9A98-C449A8855928}"/>
    <dgm:cxn modelId="{8925A26B-EFA8-4BB3-8EB2-DD17ECDBEC24}" type="presOf" srcId="{00DA07B5-D9EE-407D-A051-E4B1E3762961}" destId="{AE678413-FFFD-4131-B569-1638073C2345}" srcOrd="0" destOrd="0" presId="urn:microsoft.com/office/officeart/2005/8/layout/orgChart1"/>
    <dgm:cxn modelId="{8090C86C-4BC4-477C-B156-E3E5C2E03792}" srcId="{957A0105-1134-43A1-B3F7-98E7624A349F}" destId="{88DB19CB-5C28-449A-859B-14A38260AF0D}" srcOrd="13" destOrd="0" parTransId="{4939FE3C-093A-4DFA-B8A0-C19726A2AFE2}" sibTransId="{BEB40DED-F97F-4091-ACE1-A1A85F21BE1A}"/>
    <dgm:cxn modelId="{2274EC6B-B872-4863-988C-48060C188A64}" type="presOf" srcId="{4431963F-E39E-46A4-8A24-49865BB94DFA}" destId="{B906B864-BB4C-473B-B223-45DC180E2D3C}" srcOrd="0" destOrd="0" presId="urn:microsoft.com/office/officeart/2005/8/layout/orgChart1"/>
    <dgm:cxn modelId="{093143DE-2198-4C5B-B6B1-B15F5F69BE28}" type="presOf" srcId="{56ACFFC5-DBDE-462F-8C1F-C466FCFD60F8}" destId="{EA3B4D91-D80B-4730-9BFD-FF4108438DA4}" srcOrd="1" destOrd="0" presId="urn:microsoft.com/office/officeart/2005/8/layout/orgChart1"/>
    <dgm:cxn modelId="{37E083E7-C6D1-4542-8D7F-A5193F1BB0D3}" srcId="{957A0105-1134-43A1-B3F7-98E7624A349F}" destId="{C6EF93A0-14DC-4563-8906-CF3B8A8B651B}" srcOrd="4" destOrd="0" parTransId="{7789C828-7351-4EC6-8890-33E208E3C0F0}" sibTransId="{D0B0AB5C-70B0-49E4-98BF-6A4BDE6DE14C}"/>
    <dgm:cxn modelId="{B6499DAF-5006-4786-B3B8-F941F7E662B1}" type="presOf" srcId="{88DB19CB-5C28-449A-859B-14A38260AF0D}" destId="{C6E50958-7F7F-48FC-AD83-B799E77551E1}" srcOrd="1" destOrd="0" presId="urn:microsoft.com/office/officeart/2005/8/layout/orgChart1"/>
    <dgm:cxn modelId="{41781BC6-1A49-4768-B2F5-C760131C2129}" type="presParOf" srcId="{B906B864-BB4C-473B-B223-45DC180E2D3C}" destId="{F7C25AE4-E721-4375-A650-39472E3C55C7}" srcOrd="0" destOrd="0" presId="urn:microsoft.com/office/officeart/2005/8/layout/orgChart1"/>
    <dgm:cxn modelId="{FE04C339-359C-4449-B055-665E4D3BFF23}" type="presParOf" srcId="{F7C25AE4-E721-4375-A650-39472E3C55C7}" destId="{B0E28CFE-67D8-4735-8C31-17E95BC2F863}" srcOrd="0" destOrd="0" presId="urn:microsoft.com/office/officeart/2005/8/layout/orgChart1"/>
    <dgm:cxn modelId="{3340D6B1-96EF-4ACA-84A7-CFF9E36FF256}" type="presParOf" srcId="{B0E28CFE-67D8-4735-8C31-17E95BC2F863}" destId="{2FAF05A7-272D-4FF0-B1CE-4455193DDA37}" srcOrd="0" destOrd="0" presId="urn:microsoft.com/office/officeart/2005/8/layout/orgChart1"/>
    <dgm:cxn modelId="{E33CC926-075D-4894-867C-652A99601E83}" type="presParOf" srcId="{B0E28CFE-67D8-4735-8C31-17E95BC2F863}" destId="{82621E88-CD31-40F0-9A61-E518CC72EA8C}" srcOrd="1" destOrd="0" presId="urn:microsoft.com/office/officeart/2005/8/layout/orgChart1"/>
    <dgm:cxn modelId="{62775409-E705-441C-87D5-43869C78228A}" type="presParOf" srcId="{F7C25AE4-E721-4375-A650-39472E3C55C7}" destId="{C337BEB5-C752-4923-B919-B4A716601A9A}" srcOrd="1" destOrd="0" presId="urn:microsoft.com/office/officeart/2005/8/layout/orgChart1"/>
    <dgm:cxn modelId="{B4D48A59-1E34-4916-AB8C-DDFA7823BC56}" type="presParOf" srcId="{C337BEB5-C752-4923-B919-B4A716601A9A}" destId="{82018542-C48B-4694-8978-7C6ADBB87387}" srcOrd="0" destOrd="0" presId="urn:microsoft.com/office/officeart/2005/8/layout/orgChart1"/>
    <dgm:cxn modelId="{5C82D339-9249-4647-A85E-B8536FF3F282}" type="presParOf" srcId="{C337BEB5-C752-4923-B919-B4A716601A9A}" destId="{522A4893-6EF1-422C-9E09-6F4ED713B6CB}" srcOrd="1" destOrd="0" presId="urn:microsoft.com/office/officeart/2005/8/layout/orgChart1"/>
    <dgm:cxn modelId="{EC2007C3-B083-401C-A0CA-20405357F429}" type="presParOf" srcId="{522A4893-6EF1-422C-9E09-6F4ED713B6CB}" destId="{D21F180D-26AA-4528-AC3D-72BEA52ED51A}" srcOrd="0" destOrd="0" presId="urn:microsoft.com/office/officeart/2005/8/layout/orgChart1"/>
    <dgm:cxn modelId="{B7FAB42B-192F-4C34-B8A3-7B3B1A7ADDA2}" type="presParOf" srcId="{D21F180D-26AA-4528-AC3D-72BEA52ED51A}" destId="{82F0373E-4DFD-4418-8774-433E577597F2}" srcOrd="0" destOrd="0" presId="urn:microsoft.com/office/officeart/2005/8/layout/orgChart1"/>
    <dgm:cxn modelId="{BF2B0FBC-22E7-4268-9772-A17AD2D6ADEA}" type="presParOf" srcId="{D21F180D-26AA-4528-AC3D-72BEA52ED51A}" destId="{EA3B4D91-D80B-4730-9BFD-FF4108438DA4}" srcOrd="1" destOrd="0" presId="urn:microsoft.com/office/officeart/2005/8/layout/orgChart1"/>
    <dgm:cxn modelId="{1465C2AB-8008-4F56-A894-1D35C13744E8}" type="presParOf" srcId="{522A4893-6EF1-422C-9E09-6F4ED713B6CB}" destId="{0B4A264C-5A76-4C64-8591-D040EA226383}" srcOrd="1" destOrd="0" presId="urn:microsoft.com/office/officeart/2005/8/layout/orgChart1"/>
    <dgm:cxn modelId="{9CED629D-9647-407D-891F-FE1D5BE43172}" type="presParOf" srcId="{522A4893-6EF1-422C-9E09-6F4ED713B6CB}" destId="{354D863B-B726-417E-8B6E-399B0054A33B}" srcOrd="2" destOrd="0" presId="urn:microsoft.com/office/officeart/2005/8/layout/orgChart1"/>
    <dgm:cxn modelId="{1ADBCE90-8CA2-4D6F-8101-5656836B1BC0}" type="presParOf" srcId="{C337BEB5-C752-4923-B919-B4A716601A9A}" destId="{A7B7DC58-2FBA-4EAF-8F89-FB3922C626BF}" srcOrd="2" destOrd="0" presId="urn:microsoft.com/office/officeart/2005/8/layout/orgChart1"/>
    <dgm:cxn modelId="{0CBE29BF-57E3-433B-BA8D-1E533BAAF03D}" type="presParOf" srcId="{C337BEB5-C752-4923-B919-B4A716601A9A}" destId="{0514D518-E01B-49B6-8AFC-242D5CF0BDC4}" srcOrd="3" destOrd="0" presId="urn:microsoft.com/office/officeart/2005/8/layout/orgChart1"/>
    <dgm:cxn modelId="{87771C12-F3C1-4BC0-94E6-0D376ACF469E}" type="presParOf" srcId="{0514D518-E01B-49B6-8AFC-242D5CF0BDC4}" destId="{D55057C1-4779-45FB-BDB5-AF8F996D6B40}" srcOrd="0" destOrd="0" presId="urn:microsoft.com/office/officeart/2005/8/layout/orgChart1"/>
    <dgm:cxn modelId="{CFEBA8DD-83E1-45E3-9AF0-4601A9DBB4F9}" type="presParOf" srcId="{D55057C1-4779-45FB-BDB5-AF8F996D6B40}" destId="{F0DA4383-8F0D-4CBF-BB06-D6BD5FA03BDF}" srcOrd="0" destOrd="0" presId="urn:microsoft.com/office/officeart/2005/8/layout/orgChart1"/>
    <dgm:cxn modelId="{237AA717-2DD8-4B99-956E-36C892DE0141}" type="presParOf" srcId="{D55057C1-4779-45FB-BDB5-AF8F996D6B40}" destId="{03A33CCE-F6BD-4839-B652-86D03A13B7C0}" srcOrd="1" destOrd="0" presId="urn:microsoft.com/office/officeart/2005/8/layout/orgChart1"/>
    <dgm:cxn modelId="{66D887A8-A208-400D-8159-69A6840200F1}" type="presParOf" srcId="{0514D518-E01B-49B6-8AFC-242D5CF0BDC4}" destId="{8855B64B-918A-47FD-AAD4-5975A2219E31}" srcOrd="1" destOrd="0" presId="urn:microsoft.com/office/officeart/2005/8/layout/orgChart1"/>
    <dgm:cxn modelId="{C9D7A67A-D163-4D01-88EA-B11CDA2A1394}" type="presParOf" srcId="{0514D518-E01B-49B6-8AFC-242D5CF0BDC4}" destId="{6E77CED8-B3C7-414B-907D-EC4031DD5655}" srcOrd="2" destOrd="0" presId="urn:microsoft.com/office/officeart/2005/8/layout/orgChart1"/>
    <dgm:cxn modelId="{2BCA6A4B-2EA0-4368-8EEC-8865FD338031}" type="presParOf" srcId="{C337BEB5-C752-4923-B919-B4A716601A9A}" destId="{59195C0B-9196-4E98-B1C0-DF5B0B2CAD44}" srcOrd="4" destOrd="0" presId="urn:microsoft.com/office/officeart/2005/8/layout/orgChart1"/>
    <dgm:cxn modelId="{FCB66D48-8F0E-452E-B264-D8ADB4BBD3AF}" type="presParOf" srcId="{C337BEB5-C752-4923-B919-B4A716601A9A}" destId="{A953E6BF-6959-46E1-B7FB-7CD97D5ABF1E}" srcOrd="5" destOrd="0" presId="urn:microsoft.com/office/officeart/2005/8/layout/orgChart1"/>
    <dgm:cxn modelId="{6FA4DD76-3F3C-441A-B3ED-869A099DAA42}" type="presParOf" srcId="{A953E6BF-6959-46E1-B7FB-7CD97D5ABF1E}" destId="{A2D72385-9416-475C-9A17-9095F7220792}" srcOrd="0" destOrd="0" presId="urn:microsoft.com/office/officeart/2005/8/layout/orgChart1"/>
    <dgm:cxn modelId="{18A1C554-3F42-4850-AC0B-828325389D67}" type="presParOf" srcId="{A2D72385-9416-475C-9A17-9095F7220792}" destId="{3C177824-4E44-46C1-8DC8-5CF1C440320A}" srcOrd="0" destOrd="0" presId="urn:microsoft.com/office/officeart/2005/8/layout/orgChart1"/>
    <dgm:cxn modelId="{E9CF9A7F-EF16-4E69-AA12-1DAFE86F76B5}" type="presParOf" srcId="{A2D72385-9416-475C-9A17-9095F7220792}" destId="{474EB0D4-7A38-4804-B2F1-F3A2FAA5FE45}" srcOrd="1" destOrd="0" presId="urn:microsoft.com/office/officeart/2005/8/layout/orgChart1"/>
    <dgm:cxn modelId="{95C0CACD-4A07-4D3F-88C2-DAC3012E8A71}" type="presParOf" srcId="{A953E6BF-6959-46E1-B7FB-7CD97D5ABF1E}" destId="{BD6B6AD8-ADCF-4C6F-8B47-6E507B494654}" srcOrd="1" destOrd="0" presId="urn:microsoft.com/office/officeart/2005/8/layout/orgChart1"/>
    <dgm:cxn modelId="{FC10CA58-E4CE-47E0-B9B1-C8F84B321C9C}" type="presParOf" srcId="{A953E6BF-6959-46E1-B7FB-7CD97D5ABF1E}" destId="{16A3D1B7-FE91-401D-A83D-6A8AE332BB19}" srcOrd="2" destOrd="0" presId="urn:microsoft.com/office/officeart/2005/8/layout/orgChart1"/>
    <dgm:cxn modelId="{1325297C-90DA-4441-AF5B-9D0811EB7D0A}" type="presParOf" srcId="{C337BEB5-C752-4923-B919-B4A716601A9A}" destId="{0AB6F818-78E9-4398-B358-B8286AC06449}" srcOrd="6" destOrd="0" presId="urn:microsoft.com/office/officeart/2005/8/layout/orgChart1"/>
    <dgm:cxn modelId="{839D5648-E4BB-4484-9F54-320F1C6907AC}" type="presParOf" srcId="{C337BEB5-C752-4923-B919-B4A716601A9A}" destId="{7DEB13D0-12BD-4093-8B48-FEF3E036AD7C}" srcOrd="7" destOrd="0" presId="urn:microsoft.com/office/officeart/2005/8/layout/orgChart1"/>
    <dgm:cxn modelId="{AB7D95F2-2F60-45A6-9224-9144828AD17D}" type="presParOf" srcId="{7DEB13D0-12BD-4093-8B48-FEF3E036AD7C}" destId="{1F90427B-B31E-4722-9647-4B189B5AD3F9}" srcOrd="0" destOrd="0" presId="urn:microsoft.com/office/officeart/2005/8/layout/orgChart1"/>
    <dgm:cxn modelId="{01CCA0FB-0C37-4B6A-AD64-1E72A92CC73F}" type="presParOf" srcId="{1F90427B-B31E-4722-9647-4B189B5AD3F9}" destId="{BB263967-799F-4F81-B69E-B62B99350ED0}" srcOrd="0" destOrd="0" presId="urn:microsoft.com/office/officeart/2005/8/layout/orgChart1"/>
    <dgm:cxn modelId="{2610A4EA-E02D-4E59-B5F7-3889657F4474}" type="presParOf" srcId="{1F90427B-B31E-4722-9647-4B189B5AD3F9}" destId="{5A4DA443-D271-44BD-9624-A43F33F68FFE}" srcOrd="1" destOrd="0" presId="urn:microsoft.com/office/officeart/2005/8/layout/orgChart1"/>
    <dgm:cxn modelId="{86B588B8-C50E-436D-89FD-64A30C54DDB9}" type="presParOf" srcId="{7DEB13D0-12BD-4093-8B48-FEF3E036AD7C}" destId="{543C7FDF-F9FF-41C5-9EC1-494719A5C72D}" srcOrd="1" destOrd="0" presId="urn:microsoft.com/office/officeart/2005/8/layout/orgChart1"/>
    <dgm:cxn modelId="{CEFDC562-905D-4858-9E46-5701910E2418}" type="presParOf" srcId="{7DEB13D0-12BD-4093-8B48-FEF3E036AD7C}" destId="{B852485E-BFB7-4713-9607-87798EE2F4D4}" srcOrd="2" destOrd="0" presId="urn:microsoft.com/office/officeart/2005/8/layout/orgChart1"/>
    <dgm:cxn modelId="{FD7537D1-1F5C-4274-A4FC-3031A6447251}" type="presParOf" srcId="{C337BEB5-C752-4923-B919-B4A716601A9A}" destId="{BE0F10F9-F8EE-4768-86E6-6CF50A04EAF8}" srcOrd="8" destOrd="0" presId="urn:microsoft.com/office/officeart/2005/8/layout/orgChart1"/>
    <dgm:cxn modelId="{89C7D3CC-9685-4907-A580-6872A974FBE4}" type="presParOf" srcId="{C337BEB5-C752-4923-B919-B4A716601A9A}" destId="{A9AA4E2F-A864-4B61-9D15-600D0AABE6D0}" srcOrd="9" destOrd="0" presId="urn:microsoft.com/office/officeart/2005/8/layout/orgChart1"/>
    <dgm:cxn modelId="{5D4C4406-A45C-4E35-998F-4B34A9FFB5F0}" type="presParOf" srcId="{A9AA4E2F-A864-4B61-9D15-600D0AABE6D0}" destId="{44A84E86-4A0A-4130-8636-C236CBAD4074}" srcOrd="0" destOrd="0" presId="urn:microsoft.com/office/officeart/2005/8/layout/orgChart1"/>
    <dgm:cxn modelId="{A9A2A56B-5AD3-4B6B-B862-497F946A421D}" type="presParOf" srcId="{44A84E86-4A0A-4130-8636-C236CBAD4074}" destId="{350C1AA7-8B9A-420B-BC52-A22BB58AE532}" srcOrd="0" destOrd="0" presId="urn:microsoft.com/office/officeart/2005/8/layout/orgChart1"/>
    <dgm:cxn modelId="{C736EC87-0E84-4AF9-9360-2642853D2428}" type="presParOf" srcId="{44A84E86-4A0A-4130-8636-C236CBAD4074}" destId="{0DB6ADB3-2CF0-44AF-A60E-D830C4A11D24}" srcOrd="1" destOrd="0" presId="urn:microsoft.com/office/officeart/2005/8/layout/orgChart1"/>
    <dgm:cxn modelId="{97EEE886-6A8C-4412-BF0A-66178AE26ACF}" type="presParOf" srcId="{A9AA4E2F-A864-4B61-9D15-600D0AABE6D0}" destId="{3313BD10-4BC5-4011-926B-88A43FF0781D}" srcOrd="1" destOrd="0" presId="urn:microsoft.com/office/officeart/2005/8/layout/orgChart1"/>
    <dgm:cxn modelId="{D2B71B8A-143B-4EFE-8D3E-5897EA82EBC3}" type="presParOf" srcId="{A9AA4E2F-A864-4B61-9D15-600D0AABE6D0}" destId="{7D5E59BC-F565-4A10-A1A9-EEA54F48C69C}" srcOrd="2" destOrd="0" presId="urn:microsoft.com/office/officeart/2005/8/layout/orgChart1"/>
    <dgm:cxn modelId="{0757C89E-EA5E-4B2E-86AA-EEFC70CEC32C}" type="presParOf" srcId="{C337BEB5-C752-4923-B919-B4A716601A9A}" destId="{0480CD92-DBD8-42F1-80BC-190BBB7B4C79}" srcOrd="10" destOrd="0" presId="urn:microsoft.com/office/officeart/2005/8/layout/orgChart1"/>
    <dgm:cxn modelId="{E669A686-1959-4F53-9501-33BFCE0E19A2}" type="presParOf" srcId="{C337BEB5-C752-4923-B919-B4A716601A9A}" destId="{80AD3C6D-91DA-45C6-8553-4423A69C105E}" srcOrd="11" destOrd="0" presId="urn:microsoft.com/office/officeart/2005/8/layout/orgChart1"/>
    <dgm:cxn modelId="{1F54DFBF-D274-481C-BAF2-8926A6EAE14D}" type="presParOf" srcId="{80AD3C6D-91DA-45C6-8553-4423A69C105E}" destId="{9E382329-F2A1-4F8B-A903-571010209AC5}" srcOrd="0" destOrd="0" presId="urn:microsoft.com/office/officeart/2005/8/layout/orgChart1"/>
    <dgm:cxn modelId="{E3D7EC6D-AE41-4C76-8B0F-21F2E38FD32F}" type="presParOf" srcId="{9E382329-F2A1-4F8B-A903-571010209AC5}" destId="{B3A6BADB-8BF6-4C92-8700-70091E03CAC9}" srcOrd="0" destOrd="0" presId="urn:microsoft.com/office/officeart/2005/8/layout/orgChart1"/>
    <dgm:cxn modelId="{D34FCC28-8558-46EA-AB7C-9760C8558A13}" type="presParOf" srcId="{9E382329-F2A1-4F8B-A903-571010209AC5}" destId="{79C120FC-769C-4752-94F9-AEC83ABEC9B2}" srcOrd="1" destOrd="0" presId="urn:microsoft.com/office/officeart/2005/8/layout/orgChart1"/>
    <dgm:cxn modelId="{E00B66BC-9706-4DED-BDEB-9BEEA9C453A1}" type="presParOf" srcId="{80AD3C6D-91DA-45C6-8553-4423A69C105E}" destId="{052CDA40-E137-4DFD-8B9E-29862F8998C2}" srcOrd="1" destOrd="0" presId="urn:microsoft.com/office/officeart/2005/8/layout/orgChart1"/>
    <dgm:cxn modelId="{E9F699AE-63D3-48F6-ACEC-157F081664B9}" type="presParOf" srcId="{80AD3C6D-91DA-45C6-8553-4423A69C105E}" destId="{063A0689-3081-4B95-9775-0A7B808E02E3}" srcOrd="2" destOrd="0" presId="urn:microsoft.com/office/officeart/2005/8/layout/orgChart1"/>
    <dgm:cxn modelId="{FC4D2EF8-82A4-4E27-8D30-984BAE4DB1CC}" type="presParOf" srcId="{C337BEB5-C752-4923-B919-B4A716601A9A}" destId="{74BBEF20-2DAA-4357-A121-5AB3205AC645}" srcOrd="12" destOrd="0" presId="urn:microsoft.com/office/officeart/2005/8/layout/orgChart1"/>
    <dgm:cxn modelId="{D86697DA-5E28-4B03-8274-8823A02DD539}" type="presParOf" srcId="{C337BEB5-C752-4923-B919-B4A716601A9A}" destId="{A68493F8-ACAE-45AE-AB0D-646111B3CE9D}" srcOrd="13" destOrd="0" presId="urn:microsoft.com/office/officeart/2005/8/layout/orgChart1"/>
    <dgm:cxn modelId="{63944AF9-2F2B-49F5-BCD5-5E791F343A48}" type="presParOf" srcId="{A68493F8-ACAE-45AE-AB0D-646111B3CE9D}" destId="{1F100059-0E3A-4718-AA64-7ED98093B6A6}" srcOrd="0" destOrd="0" presId="urn:microsoft.com/office/officeart/2005/8/layout/orgChart1"/>
    <dgm:cxn modelId="{96076164-6FE6-4FB4-A2D2-58E20E63DDE0}" type="presParOf" srcId="{1F100059-0E3A-4718-AA64-7ED98093B6A6}" destId="{D1C691FD-7759-4B61-91B7-2FC6064D97A0}" srcOrd="0" destOrd="0" presId="urn:microsoft.com/office/officeart/2005/8/layout/orgChart1"/>
    <dgm:cxn modelId="{23C5FE03-B662-4F5E-9B42-C27D3BE52354}" type="presParOf" srcId="{1F100059-0E3A-4718-AA64-7ED98093B6A6}" destId="{55F8019E-9628-4AA2-B1C9-F8272BA4653E}" srcOrd="1" destOrd="0" presId="urn:microsoft.com/office/officeart/2005/8/layout/orgChart1"/>
    <dgm:cxn modelId="{C7D125E6-F5E8-4BE7-AAD4-FF007898C72E}" type="presParOf" srcId="{A68493F8-ACAE-45AE-AB0D-646111B3CE9D}" destId="{7B63AE8D-5A42-4429-BB04-79D78E3F4B02}" srcOrd="1" destOrd="0" presId="urn:microsoft.com/office/officeart/2005/8/layout/orgChart1"/>
    <dgm:cxn modelId="{D98184EF-EE75-46D0-989E-87E62CE95043}" type="presParOf" srcId="{A68493F8-ACAE-45AE-AB0D-646111B3CE9D}" destId="{29D6F887-34D3-41F8-A8A9-F7F99A739514}" srcOrd="2" destOrd="0" presId="urn:microsoft.com/office/officeart/2005/8/layout/orgChart1"/>
    <dgm:cxn modelId="{A4613F09-6AA2-402D-B3D6-64402D8054AB}" type="presParOf" srcId="{C337BEB5-C752-4923-B919-B4A716601A9A}" destId="{BEC5C431-A6FC-4BD5-AC54-48E2419965D3}" srcOrd="14" destOrd="0" presId="urn:microsoft.com/office/officeart/2005/8/layout/orgChart1"/>
    <dgm:cxn modelId="{8BF53117-FC86-4C65-8BFA-4AC0410D9E6F}" type="presParOf" srcId="{C337BEB5-C752-4923-B919-B4A716601A9A}" destId="{0986CD8E-AC9C-485C-9938-BA9936251ABF}" srcOrd="15" destOrd="0" presId="urn:microsoft.com/office/officeart/2005/8/layout/orgChart1"/>
    <dgm:cxn modelId="{1D1629FF-39F1-4284-AF4D-B1F65B9D25E3}" type="presParOf" srcId="{0986CD8E-AC9C-485C-9938-BA9936251ABF}" destId="{879A9517-FAC7-4B93-9BDA-EFFCBCCE22E0}" srcOrd="0" destOrd="0" presId="urn:microsoft.com/office/officeart/2005/8/layout/orgChart1"/>
    <dgm:cxn modelId="{CE21F4A5-AAB9-4FBA-B2F4-17BA4C372A26}" type="presParOf" srcId="{879A9517-FAC7-4B93-9BDA-EFFCBCCE22E0}" destId="{951DACA5-FBE3-4CCA-84D3-8EE2782D4ABB}" srcOrd="0" destOrd="0" presId="urn:microsoft.com/office/officeart/2005/8/layout/orgChart1"/>
    <dgm:cxn modelId="{F7B5452B-A651-4BBA-BA55-F4CAAB1F6A8B}" type="presParOf" srcId="{879A9517-FAC7-4B93-9BDA-EFFCBCCE22E0}" destId="{0B14DC9B-8C3A-4C06-9B14-69DC141DDA1F}" srcOrd="1" destOrd="0" presId="urn:microsoft.com/office/officeart/2005/8/layout/orgChart1"/>
    <dgm:cxn modelId="{3D181F52-BBA9-4254-A053-9C29FF4F3243}" type="presParOf" srcId="{0986CD8E-AC9C-485C-9938-BA9936251ABF}" destId="{35A7EEFB-5783-4620-BBAA-978808E51392}" srcOrd="1" destOrd="0" presId="urn:microsoft.com/office/officeart/2005/8/layout/orgChart1"/>
    <dgm:cxn modelId="{E856E7AB-8003-4E8C-9212-98B53423EB8A}" type="presParOf" srcId="{0986CD8E-AC9C-485C-9938-BA9936251ABF}" destId="{F7AF108C-2B6B-40C8-930F-5F6F9CAF5A08}" srcOrd="2" destOrd="0" presId="urn:microsoft.com/office/officeart/2005/8/layout/orgChart1"/>
    <dgm:cxn modelId="{CC700697-4E30-4EAE-853D-D9308EFCE321}" type="presParOf" srcId="{C337BEB5-C752-4923-B919-B4A716601A9A}" destId="{1DF43A5E-F435-409C-9ABA-18996B5EEAC4}" srcOrd="16" destOrd="0" presId="urn:microsoft.com/office/officeart/2005/8/layout/orgChart1"/>
    <dgm:cxn modelId="{B4A4C9E2-1F72-4A27-87AE-F5CA482D7DB1}" type="presParOf" srcId="{C337BEB5-C752-4923-B919-B4A716601A9A}" destId="{9D03590A-5AC0-4AA6-B5EA-C5B8D9FA5DD2}" srcOrd="17" destOrd="0" presId="urn:microsoft.com/office/officeart/2005/8/layout/orgChart1"/>
    <dgm:cxn modelId="{1CD1BF65-2769-48E2-BEC8-134FE4B950E7}" type="presParOf" srcId="{9D03590A-5AC0-4AA6-B5EA-C5B8D9FA5DD2}" destId="{020F8F58-4146-4DE8-A388-822FF484FF75}" srcOrd="0" destOrd="0" presId="urn:microsoft.com/office/officeart/2005/8/layout/orgChart1"/>
    <dgm:cxn modelId="{F0C21936-5235-4100-ACFA-573038BDEFFD}" type="presParOf" srcId="{020F8F58-4146-4DE8-A388-822FF484FF75}" destId="{F6CDBCFA-9F44-4CB7-B581-CB646806AEAD}" srcOrd="0" destOrd="0" presId="urn:microsoft.com/office/officeart/2005/8/layout/orgChart1"/>
    <dgm:cxn modelId="{2792251D-6B84-443D-A96A-A900596F2951}" type="presParOf" srcId="{020F8F58-4146-4DE8-A388-822FF484FF75}" destId="{8D120698-573E-4AA8-8505-7378B0C37F18}" srcOrd="1" destOrd="0" presId="urn:microsoft.com/office/officeart/2005/8/layout/orgChart1"/>
    <dgm:cxn modelId="{86F85D38-0A8C-4131-940C-00A6D964B7CB}" type="presParOf" srcId="{9D03590A-5AC0-4AA6-B5EA-C5B8D9FA5DD2}" destId="{108BDC7B-D9D2-4847-A8E6-69D3BCDE3545}" srcOrd="1" destOrd="0" presId="urn:microsoft.com/office/officeart/2005/8/layout/orgChart1"/>
    <dgm:cxn modelId="{476ADB4A-F143-4259-9D5A-BA0BEE90E5CE}" type="presParOf" srcId="{9D03590A-5AC0-4AA6-B5EA-C5B8D9FA5DD2}" destId="{767EF6ED-72C1-422A-B4C2-6811C2AB6BDA}" srcOrd="2" destOrd="0" presId="urn:microsoft.com/office/officeart/2005/8/layout/orgChart1"/>
    <dgm:cxn modelId="{74B876A9-5A25-45FC-91A0-20F24D462A59}" type="presParOf" srcId="{C337BEB5-C752-4923-B919-B4A716601A9A}" destId="{2D7E6F62-F6F2-43A4-8435-31D22BEAC5FE}" srcOrd="18" destOrd="0" presId="urn:microsoft.com/office/officeart/2005/8/layout/orgChart1"/>
    <dgm:cxn modelId="{59ADC827-D001-4297-BA2F-7FC9858EEB3F}" type="presParOf" srcId="{C337BEB5-C752-4923-B919-B4A716601A9A}" destId="{E86E0B07-F2E9-4E0A-96C6-F2C7D3FB275C}" srcOrd="19" destOrd="0" presId="urn:microsoft.com/office/officeart/2005/8/layout/orgChart1"/>
    <dgm:cxn modelId="{21B8274D-981E-4CA4-8727-46A143A3155B}" type="presParOf" srcId="{E86E0B07-F2E9-4E0A-96C6-F2C7D3FB275C}" destId="{72F626D8-3807-42E8-BE8D-66E3DFA082C1}" srcOrd="0" destOrd="0" presId="urn:microsoft.com/office/officeart/2005/8/layout/orgChart1"/>
    <dgm:cxn modelId="{33F3AE3D-361B-4B47-8470-76CCCA69E487}" type="presParOf" srcId="{72F626D8-3807-42E8-BE8D-66E3DFA082C1}" destId="{29B8B213-625C-484E-BF33-7CDABA07BC03}" srcOrd="0" destOrd="0" presId="urn:microsoft.com/office/officeart/2005/8/layout/orgChart1"/>
    <dgm:cxn modelId="{700EA743-E0B8-437F-8050-F342CED47ECE}" type="presParOf" srcId="{72F626D8-3807-42E8-BE8D-66E3DFA082C1}" destId="{85300526-289A-4DCA-B2FE-5A0C818A899D}" srcOrd="1" destOrd="0" presId="urn:microsoft.com/office/officeart/2005/8/layout/orgChart1"/>
    <dgm:cxn modelId="{76953A29-96E2-4871-90AA-803168619E90}" type="presParOf" srcId="{E86E0B07-F2E9-4E0A-96C6-F2C7D3FB275C}" destId="{72A2188E-6D37-461C-B6F5-DD9EF6F4609B}" srcOrd="1" destOrd="0" presId="urn:microsoft.com/office/officeart/2005/8/layout/orgChart1"/>
    <dgm:cxn modelId="{9648C882-F78A-493E-BE0A-2762CCE92641}" type="presParOf" srcId="{E86E0B07-F2E9-4E0A-96C6-F2C7D3FB275C}" destId="{C3AC0515-AABA-407D-8F27-EA6688D44529}" srcOrd="2" destOrd="0" presId="urn:microsoft.com/office/officeart/2005/8/layout/orgChart1"/>
    <dgm:cxn modelId="{299845DE-62C3-4A07-A98E-254183E6845A}" type="presParOf" srcId="{C337BEB5-C752-4923-B919-B4A716601A9A}" destId="{0F95DE57-0ED5-4420-A12A-2D28642C8C12}" srcOrd="20" destOrd="0" presId="urn:microsoft.com/office/officeart/2005/8/layout/orgChart1"/>
    <dgm:cxn modelId="{21A82DE3-B675-48F3-AF1F-871AE5127CAB}" type="presParOf" srcId="{C337BEB5-C752-4923-B919-B4A716601A9A}" destId="{28EDA708-87D3-4382-BBB5-B871FE1F848A}" srcOrd="21" destOrd="0" presId="urn:microsoft.com/office/officeart/2005/8/layout/orgChart1"/>
    <dgm:cxn modelId="{7D61BF9F-4AE2-4858-952C-5602B8C9E348}" type="presParOf" srcId="{28EDA708-87D3-4382-BBB5-B871FE1F848A}" destId="{E3751FE7-CC44-4957-BBD3-19687121FF82}" srcOrd="0" destOrd="0" presId="urn:microsoft.com/office/officeart/2005/8/layout/orgChart1"/>
    <dgm:cxn modelId="{552F1013-04DF-4B17-B9E6-15D92F9B2B6E}" type="presParOf" srcId="{E3751FE7-CC44-4957-BBD3-19687121FF82}" destId="{66F5824A-C0D5-492D-9043-42EB88FD26EB}" srcOrd="0" destOrd="0" presId="urn:microsoft.com/office/officeart/2005/8/layout/orgChart1"/>
    <dgm:cxn modelId="{EE61EBE5-DCAA-44FD-B616-5901D7EA1E7B}" type="presParOf" srcId="{E3751FE7-CC44-4957-BBD3-19687121FF82}" destId="{E911472C-ED92-4F4C-A248-FD4274EAD6DA}" srcOrd="1" destOrd="0" presId="urn:microsoft.com/office/officeart/2005/8/layout/orgChart1"/>
    <dgm:cxn modelId="{BB71D28B-9D29-4C45-9707-75DE28222F72}" type="presParOf" srcId="{28EDA708-87D3-4382-BBB5-B871FE1F848A}" destId="{4E191ADE-8933-4947-8118-DDBABE7DB6A3}" srcOrd="1" destOrd="0" presId="urn:microsoft.com/office/officeart/2005/8/layout/orgChart1"/>
    <dgm:cxn modelId="{5DC3E70F-E742-4380-A374-5E194BF738F5}" type="presParOf" srcId="{28EDA708-87D3-4382-BBB5-B871FE1F848A}" destId="{FB754D30-0E60-4792-8D85-FB39CC51619A}" srcOrd="2" destOrd="0" presId="urn:microsoft.com/office/officeart/2005/8/layout/orgChart1"/>
    <dgm:cxn modelId="{1E624431-51C0-4119-B17D-41ABFAA50B8D}" type="presParOf" srcId="{C337BEB5-C752-4923-B919-B4A716601A9A}" destId="{40D1DE54-8673-441A-8E11-79C710FCB7B8}" srcOrd="22" destOrd="0" presId="urn:microsoft.com/office/officeart/2005/8/layout/orgChart1"/>
    <dgm:cxn modelId="{E79A4CC4-9B18-40EB-B5DA-8E73A38F9485}" type="presParOf" srcId="{C337BEB5-C752-4923-B919-B4A716601A9A}" destId="{D3BD2A76-0800-4D47-9CCB-9BC6FD836B8F}" srcOrd="23" destOrd="0" presId="urn:microsoft.com/office/officeart/2005/8/layout/orgChart1"/>
    <dgm:cxn modelId="{0AB45B82-3CE9-447E-9FD3-B9913A4EC8B7}" type="presParOf" srcId="{D3BD2A76-0800-4D47-9CCB-9BC6FD836B8F}" destId="{60916DDE-D0A8-4D15-9B1E-283EAF1063CE}" srcOrd="0" destOrd="0" presId="urn:microsoft.com/office/officeart/2005/8/layout/orgChart1"/>
    <dgm:cxn modelId="{5FFC5F04-F370-4B4C-B4C5-B4AF03807193}" type="presParOf" srcId="{60916DDE-D0A8-4D15-9B1E-283EAF1063CE}" destId="{3052B9AB-B4BC-424E-9F64-C1D631383CC5}" srcOrd="0" destOrd="0" presId="urn:microsoft.com/office/officeart/2005/8/layout/orgChart1"/>
    <dgm:cxn modelId="{A2647EB1-D9DB-4E5F-92FA-36FF13C5DC8B}" type="presParOf" srcId="{60916DDE-D0A8-4D15-9B1E-283EAF1063CE}" destId="{C2058E9F-56E8-47E7-B6DA-BEDC68AD9D3A}" srcOrd="1" destOrd="0" presId="urn:microsoft.com/office/officeart/2005/8/layout/orgChart1"/>
    <dgm:cxn modelId="{A78B550E-A09D-4A10-815B-62A855D28628}" type="presParOf" srcId="{D3BD2A76-0800-4D47-9CCB-9BC6FD836B8F}" destId="{E2530505-B9C7-463E-9EEE-49AAA4164B45}" srcOrd="1" destOrd="0" presId="urn:microsoft.com/office/officeart/2005/8/layout/orgChart1"/>
    <dgm:cxn modelId="{03C60B85-C863-457C-9EA1-15DB37AFED69}" type="presParOf" srcId="{D3BD2A76-0800-4D47-9CCB-9BC6FD836B8F}" destId="{A42C38AB-4C32-422D-ADF1-B34355F2EDD5}" srcOrd="2" destOrd="0" presId="urn:microsoft.com/office/officeart/2005/8/layout/orgChart1"/>
    <dgm:cxn modelId="{A119679E-516C-4C33-B551-205DC8B68923}" type="presParOf" srcId="{C337BEB5-C752-4923-B919-B4A716601A9A}" destId="{DD2CD3F9-A56F-4845-BAB2-E35E44A31DE1}" srcOrd="24" destOrd="0" presId="urn:microsoft.com/office/officeart/2005/8/layout/orgChart1"/>
    <dgm:cxn modelId="{8E2D4A50-CDC4-4114-8882-BEF2583E1580}" type="presParOf" srcId="{C337BEB5-C752-4923-B919-B4A716601A9A}" destId="{A3EF246F-7A2D-4D69-9A46-997B208EBC22}" srcOrd="25" destOrd="0" presId="urn:microsoft.com/office/officeart/2005/8/layout/orgChart1"/>
    <dgm:cxn modelId="{37762A50-8919-4F90-8B59-D7F107BEC4F9}" type="presParOf" srcId="{A3EF246F-7A2D-4D69-9A46-997B208EBC22}" destId="{79BA6AFB-B20F-4ED2-8886-C3826170EDA4}" srcOrd="0" destOrd="0" presId="urn:microsoft.com/office/officeart/2005/8/layout/orgChart1"/>
    <dgm:cxn modelId="{BB4CC7B4-6C62-4596-BE04-54DFF41774A8}" type="presParOf" srcId="{79BA6AFB-B20F-4ED2-8886-C3826170EDA4}" destId="{360C2A13-BDEE-4C07-8C56-02DF8AA29D6A}" srcOrd="0" destOrd="0" presId="urn:microsoft.com/office/officeart/2005/8/layout/orgChart1"/>
    <dgm:cxn modelId="{8FDCFD39-1E3F-416D-89D4-E6C1F1674476}" type="presParOf" srcId="{79BA6AFB-B20F-4ED2-8886-C3826170EDA4}" destId="{C6E50958-7F7F-48FC-AD83-B799E77551E1}" srcOrd="1" destOrd="0" presId="urn:microsoft.com/office/officeart/2005/8/layout/orgChart1"/>
    <dgm:cxn modelId="{A59CD0D2-424D-4314-9028-B628D0CC4420}" type="presParOf" srcId="{A3EF246F-7A2D-4D69-9A46-997B208EBC22}" destId="{47C4F628-34BD-4280-8791-C091A5922291}" srcOrd="1" destOrd="0" presId="urn:microsoft.com/office/officeart/2005/8/layout/orgChart1"/>
    <dgm:cxn modelId="{C08698CD-2C42-46AC-8B6E-DF7CF09D3FFF}" type="presParOf" srcId="{A3EF246F-7A2D-4D69-9A46-997B208EBC22}" destId="{D1839A7F-8C5D-498A-A4A0-366643157711}" srcOrd="2" destOrd="0" presId="urn:microsoft.com/office/officeart/2005/8/layout/orgChart1"/>
    <dgm:cxn modelId="{C47F6846-6F25-47FA-B5C2-6CC250A0424A}" type="presParOf" srcId="{C337BEB5-C752-4923-B919-B4A716601A9A}" destId="{A484F24F-D503-463D-B8D5-F7A54460F2C1}" srcOrd="26" destOrd="0" presId="urn:microsoft.com/office/officeart/2005/8/layout/orgChart1"/>
    <dgm:cxn modelId="{28A93D3A-C68E-4D11-B406-FE7B5050350E}" type="presParOf" srcId="{C337BEB5-C752-4923-B919-B4A716601A9A}" destId="{4A1887B4-8A60-4854-8E5C-C198435FEFC0}" srcOrd="27" destOrd="0" presId="urn:microsoft.com/office/officeart/2005/8/layout/orgChart1"/>
    <dgm:cxn modelId="{AADE8B48-74BF-4B23-B872-2F83E8F42DE1}" type="presParOf" srcId="{4A1887B4-8A60-4854-8E5C-C198435FEFC0}" destId="{A67C57C8-4BD2-41B6-BC0A-76D6EAD320A4}" srcOrd="0" destOrd="0" presId="urn:microsoft.com/office/officeart/2005/8/layout/orgChart1"/>
    <dgm:cxn modelId="{3208EC30-E2BC-45A2-B709-9DC26CAF4143}" type="presParOf" srcId="{A67C57C8-4BD2-41B6-BC0A-76D6EAD320A4}" destId="{D970340F-6BE1-4A45-B44D-D50870494BF4}" srcOrd="0" destOrd="0" presId="urn:microsoft.com/office/officeart/2005/8/layout/orgChart1"/>
    <dgm:cxn modelId="{9C84B1B4-9FE0-4CC0-B70B-761001C8305B}" type="presParOf" srcId="{A67C57C8-4BD2-41B6-BC0A-76D6EAD320A4}" destId="{F8FB55F1-53D1-4558-8376-E019DDC0FC23}" srcOrd="1" destOrd="0" presId="urn:microsoft.com/office/officeart/2005/8/layout/orgChart1"/>
    <dgm:cxn modelId="{0C7913B1-38AF-446C-B04D-E80A0266E434}" type="presParOf" srcId="{4A1887B4-8A60-4854-8E5C-C198435FEFC0}" destId="{9B03F243-5649-4354-98C6-8AE181355B88}" srcOrd="1" destOrd="0" presId="urn:microsoft.com/office/officeart/2005/8/layout/orgChart1"/>
    <dgm:cxn modelId="{2D964B52-B4A7-430A-B6B1-9A33275582B2}" type="presParOf" srcId="{4A1887B4-8A60-4854-8E5C-C198435FEFC0}" destId="{9F2270F8-2098-42ED-9AF6-AC59DEDB991F}" srcOrd="2" destOrd="0" presId="urn:microsoft.com/office/officeart/2005/8/layout/orgChart1"/>
    <dgm:cxn modelId="{B109494F-267E-4780-84B8-9FF35BB48F11}" type="presParOf" srcId="{C337BEB5-C752-4923-B919-B4A716601A9A}" destId="{216233AA-34EA-4EFE-A971-3D9CF9CB3E52}" srcOrd="28" destOrd="0" presId="urn:microsoft.com/office/officeart/2005/8/layout/orgChart1"/>
    <dgm:cxn modelId="{BCAC29B4-6F70-473B-AABD-3B905B163389}" type="presParOf" srcId="{C337BEB5-C752-4923-B919-B4A716601A9A}" destId="{557AB901-8E03-4734-B9C4-3130FCE5CE33}" srcOrd="29" destOrd="0" presId="urn:microsoft.com/office/officeart/2005/8/layout/orgChart1"/>
    <dgm:cxn modelId="{58347944-338E-4B02-8FF2-4E36F4AD317E}" type="presParOf" srcId="{557AB901-8E03-4734-B9C4-3130FCE5CE33}" destId="{95F9EBF0-E485-4368-BCB5-4F100DF611D2}" srcOrd="0" destOrd="0" presId="urn:microsoft.com/office/officeart/2005/8/layout/orgChart1"/>
    <dgm:cxn modelId="{510064FC-42F9-4DC9-AF7F-E92374137F49}" type="presParOf" srcId="{95F9EBF0-E485-4368-BCB5-4F100DF611D2}" destId="{AE678413-FFFD-4131-B569-1638073C2345}" srcOrd="0" destOrd="0" presId="urn:microsoft.com/office/officeart/2005/8/layout/orgChart1"/>
    <dgm:cxn modelId="{5368F2D7-B3B6-4F23-9035-48402A5472CA}" type="presParOf" srcId="{95F9EBF0-E485-4368-BCB5-4F100DF611D2}" destId="{EF0D3B24-33C4-494C-8F27-403704F800FD}" srcOrd="1" destOrd="0" presId="urn:microsoft.com/office/officeart/2005/8/layout/orgChart1"/>
    <dgm:cxn modelId="{4D0BAC55-3267-41EE-B710-1C9B14DD729E}" type="presParOf" srcId="{557AB901-8E03-4734-B9C4-3130FCE5CE33}" destId="{B9ED959B-3C79-4340-B383-09FBCDF86536}" srcOrd="1" destOrd="0" presId="urn:microsoft.com/office/officeart/2005/8/layout/orgChart1"/>
    <dgm:cxn modelId="{0E52D59E-EF61-4C4B-9477-289FBFD5A1DF}" type="presParOf" srcId="{557AB901-8E03-4734-B9C4-3130FCE5CE33}" destId="{C75BB467-F359-4927-A906-828BB8ECD602}" srcOrd="2" destOrd="0" presId="urn:microsoft.com/office/officeart/2005/8/layout/orgChart1"/>
    <dgm:cxn modelId="{63357FF3-A15D-44BD-AD7A-AD0A1530B8DE}" type="presParOf" srcId="{F7C25AE4-E721-4375-A650-39472E3C55C7}" destId="{02151D24-5EB4-44C6-907C-71F1ACDCDEF8}" srcOrd="2" destOrd="0" presId="urn:microsoft.com/office/officeart/2005/8/layout/orgChart1"/>
    <dgm:cxn modelId="{945F0843-5DB4-4792-985B-81574FD24C03}" type="presParOf" srcId="{02151D24-5EB4-44C6-907C-71F1ACDCDEF8}" destId="{90416022-9BEB-4CE7-8805-B25076F9E807}" srcOrd="0" destOrd="0" presId="urn:microsoft.com/office/officeart/2005/8/layout/orgChart1"/>
    <dgm:cxn modelId="{EBFA9ED2-A52C-4F83-B558-E2BD606B2625}" type="presParOf" srcId="{02151D24-5EB4-44C6-907C-71F1ACDCDEF8}" destId="{BDC6942E-3E3F-418C-BD15-2CCDE647B543}" srcOrd="1" destOrd="0" presId="urn:microsoft.com/office/officeart/2005/8/layout/orgChart1"/>
    <dgm:cxn modelId="{2444CAEC-4E5A-43D8-A787-9EA0A6AA6A9B}" type="presParOf" srcId="{BDC6942E-3E3F-418C-BD15-2CCDE647B543}" destId="{E3E268B4-A6CF-4467-B782-A6A53D0EB360}" srcOrd="0" destOrd="0" presId="urn:microsoft.com/office/officeart/2005/8/layout/orgChart1"/>
    <dgm:cxn modelId="{77E8C4DA-3BAF-42BE-A07C-53A639E8A013}" type="presParOf" srcId="{E3E268B4-A6CF-4467-B782-A6A53D0EB360}" destId="{2C40AFFA-FA2A-4E80-A341-D80FD992A37C}" srcOrd="0" destOrd="0" presId="urn:microsoft.com/office/officeart/2005/8/layout/orgChart1"/>
    <dgm:cxn modelId="{0EC684E9-22C3-4B1B-810E-7BEADAF3A523}" type="presParOf" srcId="{E3E268B4-A6CF-4467-B782-A6A53D0EB360}" destId="{DF9AE6AA-4642-4200-A279-6F90D2070556}" srcOrd="1" destOrd="0" presId="urn:microsoft.com/office/officeart/2005/8/layout/orgChart1"/>
    <dgm:cxn modelId="{E926A61B-FB4A-4B93-97B3-823F1FE17ECC}" type="presParOf" srcId="{BDC6942E-3E3F-418C-BD15-2CCDE647B543}" destId="{4CF37D1F-AFB7-48CF-83F1-F233404B25D1}" srcOrd="1" destOrd="0" presId="urn:microsoft.com/office/officeart/2005/8/layout/orgChart1"/>
    <dgm:cxn modelId="{1D156BA5-633A-445B-A82D-9A0F580C2129}" type="presParOf" srcId="{BDC6942E-3E3F-418C-BD15-2CCDE647B543}" destId="{D6D4F2BE-DFC8-406A-A4EC-8970D4D60D9C}"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611D55-B4E3-48E3-8CAF-2C10159645D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A29AA040-FB02-42E5-B779-865C73E73BFD}">
      <dgm:prSet phldrT="[文字]" custT="1"/>
      <dgm:spPr>
        <a:solidFill>
          <a:srgbClr val="FFC000"/>
        </a:solidFill>
        <a:ln>
          <a:solidFill>
            <a:schemeClr val="bg1"/>
          </a:solidFill>
        </a:ln>
      </dgm:spPr>
      <dgm:t>
        <a:bodyPr/>
        <a:lstStyle/>
        <a:p>
          <a:r>
            <a:rPr lang="zh-TW" altLang="en-US" sz="2400" b="1" dirty="0">
              <a:solidFill>
                <a:sysClr val="windowText" lastClr="000000"/>
              </a:solidFill>
            </a:rPr>
            <a:t>中國核工業集團</a:t>
          </a:r>
        </a:p>
      </dgm:t>
    </dgm:pt>
    <dgm:pt modelId="{7CFC40C9-A3E8-4BCB-939E-5CF5ED202F4B}" type="parTrans" cxnId="{13798800-632E-41A0-A3C0-FDF69A35B69A}">
      <dgm:prSet/>
      <dgm:spPr/>
      <dgm:t>
        <a:bodyPr/>
        <a:lstStyle/>
        <a:p>
          <a:endParaRPr lang="zh-TW" altLang="en-US"/>
        </a:p>
      </dgm:t>
    </dgm:pt>
    <dgm:pt modelId="{A23D3EC2-6EFF-4F92-9A2C-40B993A607A6}" type="sibTrans" cxnId="{13798800-632E-41A0-A3C0-FDF69A35B69A}">
      <dgm:prSet/>
      <dgm:spPr/>
      <dgm:t>
        <a:bodyPr/>
        <a:lstStyle/>
        <a:p>
          <a:endParaRPr lang="zh-TW" altLang="en-US"/>
        </a:p>
      </dgm:t>
    </dgm:pt>
    <dgm:pt modelId="{4A68E201-4B96-4936-8DE5-5F020AA918F6}">
      <dgm:prSet phldrT="[文字]" custT="1"/>
      <dgm:spPr>
        <a:solidFill>
          <a:srgbClr val="FFC000"/>
        </a:solidFill>
      </dgm:spPr>
      <dgm:t>
        <a:bodyPr vert="eaVert"/>
        <a:lstStyle/>
        <a:p>
          <a:r>
            <a:rPr lang="zh-TW" altLang="en-US" sz="2400" b="1" dirty="0">
              <a:solidFill>
                <a:sysClr val="windowText" lastClr="000000"/>
              </a:solidFill>
            </a:rPr>
            <a:t>辦公廳</a:t>
          </a:r>
        </a:p>
      </dgm:t>
    </dgm:pt>
    <dgm:pt modelId="{7759FD7B-70E0-42D3-8E96-1BB29E3E15EC}" type="parTrans" cxnId="{517E8225-E4CF-41C3-BE2A-7178AE0C207A}">
      <dgm:prSet/>
      <dgm:spPr/>
      <dgm:t>
        <a:bodyPr/>
        <a:lstStyle/>
        <a:p>
          <a:endParaRPr lang="zh-TW" altLang="en-US"/>
        </a:p>
      </dgm:t>
    </dgm:pt>
    <dgm:pt modelId="{F33D8EC1-3914-41EB-956F-33204D8072B5}" type="sibTrans" cxnId="{517E8225-E4CF-41C3-BE2A-7178AE0C207A}">
      <dgm:prSet/>
      <dgm:spPr/>
      <dgm:t>
        <a:bodyPr/>
        <a:lstStyle/>
        <a:p>
          <a:endParaRPr lang="zh-TW" altLang="en-US"/>
        </a:p>
      </dgm:t>
    </dgm:pt>
    <dgm:pt modelId="{63DA7D79-8C12-40DF-9DEB-D09F45747DE3}">
      <dgm:prSet phldrT="[文字]" custT="1"/>
      <dgm:spPr>
        <a:solidFill>
          <a:srgbClr val="FFC000"/>
        </a:solidFill>
      </dgm:spPr>
      <dgm:t>
        <a:bodyPr vert="eaVert"/>
        <a:lstStyle/>
        <a:p>
          <a:r>
            <a:rPr lang="zh-TW" altLang="en-US" sz="2400" b="1" dirty="0">
              <a:solidFill>
                <a:sysClr val="windowText" lastClr="000000"/>
              </a:solidFill>
            </a:rPr>
            <a:t>政研企管部</a:t>
          </a:r>
        </a:p>
      </dgm:t>
    </dgm:pt>
    <dgm:pt modelId="{E2068C02-87F5-4D4A-BAFD-00EE6A27317D}" type="parTrans" cxnId="{5B5F9896-7F48-4202-AFDD-7FB7DF4B73D9}">
      <dgm:prSet/>
      <dgm:spPr/>
      <dgm:t>
        <a:bodyPr/>
        <a:lstStyle/>
        <a:p>
          <a:endParaRPr lang="zh-TW" altLang="en-US"/>
        </a:p>
      </dgm:t>
    </dgm:pt>
    <dgm:pt modelId="{CD6C99CD-2BD4-4F8C-8AAE-DE2C3A2B0775}" type="sibTrans" cxnId="{5B5F9896-7F48-4202-AFDD-7FB7DF4B73D9}">
      <dgm:prSet/>
      <dgm:spPr/>
      <dgm:t>
        <a:bodyPr/>
        <a:lstStyle/>
        <a:p>
          <a:endParaRPr lang="zh-TW" altLang="en-US"/>
        </a:p>
      </dgm:t>
    </dgm:pt>
    <dgm:pt modelId="{12F12887-68FD-48D7-A511-06A0BEEA1C85}">
      <dgm:prSet phldrT="[文字]" custT="1"/>
      <dgm:spPr>
        <a:solidFill>
          <a:srgbClr val="FFC000"/>
        </a:solidFill>
      </dgm:spPr>
      <dgm:t>
        <a:bodyPr vert="eaVert"/>
        <a:lstStyle/>
        <a:p>
          <a:r>
            <a:rPr lang="zh-TW" altLang="en-US" sz="2400" b="1" dirty="0">
              <a:solidFill>
                <a:sysClr val="windowText" lastClr="000000"/>
              </a:solidFill>
            </a:rPr>
            <a:t>規劃發展部</a:t>
          </a:r>
        </a:p>
      </dgm:t>
    </dgm:pt>
    <dgm:pt modelId="{A14E3170-40B6-4187-A407-81B4F0D4B03A}" type="parTrans" cxnId="{AD93983A-4351-406D-A813-E79BE86E6EA5}">
      <dgm:prSet/>
      <dgm:spPr/>
      <dgm:t>
        <a:bodyPr/>
        <a:lstStyle/>
        <a:p>
          <a:endParaRPr lang="zh-TW" altLang="en-US"/>
        </a:p>
      </dgm:t>
    </dgm:pt>
    <dgm:pt modelId="{6BCA85FC-C4FA-4DC6-BD27-CE4A5F78EC25}" type="sibTrans" cxnId="{AD93983A-4351-406D-A813-E79BE86E6EA5}">
      <dgm:prSet/>
      <dgm:spPr/>
      <dgm:t>
        <a:bodyPr/>
        <a:lstStyle/>
        <a:p>
          <a:endParaRPr lang="zh-TW" altLang="en-US"/>
        </a:p>
      </dgm:t>
    </dgm:pt>
    <dgm:pt modelId="{007A5D8C-DD47-46A1-807D-D04176E22593}">
      <dgm:prSet phldrT="[文字]" custT="1"/>
      <dgm:spPr>
        <a:solidFill>
          <a:srgbClr val="FFC000"/>
        </a:solidFill>
      </dgm:spPr>
      <dgm:t>
        <a:bodyPr vert="eaVert"/>
        <a:lstStyle/>
        <a:p>
          <a:r>
            <a:rPr lang="zh-TW" altLang="en-US" sz="2400" b="1" dirty="0">
              <a:solidFill>
                <a:sysClr val="windowText" lastClr="000000"/>
              </a:solidFill>
            </a:rPr>
            <a:t>財務部</a:t>
          </a:r>
        </a:p>
      </dgm:t>
    </dgm:pt>
    <dgm:pt modelId="{8F2F6CAD-85CC-4B0D-BD86-D9301013268C}" type="parTrans" cxnId="{94B9C27E-28DA-42AD-A55E-32018A836F0D}">
      <dgm:prSet/>
      <dgm:spPr/>
      <dgm:t>
        <a:bodyPr/>
        <a:lstStyle/>
        <a:p>
          <a:endParaRPr lang="zh-TW" altLang="en-US"/>
        </a:p>
      </dgm:t>
    </dgm:pt>
    <dgm:pt modelId="{0CEF7A2D-FE81-473C-904F-478DC469C6E9}" type="sibTrans" cxnId="{94B9C27E-28DA-42AD-A55E-32018A836F0D}">
      <dgm:prSet/>
      <dgm:spPr/>
      <dgm:t>
        <a:bodyPr/>
        <a:lstStyle/>
        <a:p>
          <a:endParaRPr lang="zh-TW" altLang="en-US"/>
        </a:p>
      </dgm:t>
    </dgm:pt>
    <dgm:pt modelId="{8BE261E9-5980-4AA5-9B7C-73DEE410DB1A}">
      <dgm:prSet phldrT="[文字]" custT="1"/>
      <dgm:spPr>
        <a:solidFill>
          <a:srgbClr val="FFC000"/>
        </a:solidFill>
      </dgm:spPr>
      <dgm:t>
        <a:bodyPr vert="eaVert"/>
        <a:lstStyle/>
        <a:p>
          <a:r>
            <a:rPr lang="zh-TW" altLang="en-US" sz="2400" b="1" dirty="0">
              <a:solidFill>
                <a:sysClr val="windowText" lastClr="000000"/>
              </a:solidFill>
            </a:rPr>
            <a:t>人力資源部</a:t>
          </a:r>
        </a:p>
      </dgm:t>
    </dgm:pt>
    <dgm:pt modelId="{EE17865B-2886-4516-8BDD-D7D4CFFF2958}" type="parTrans" cxnId="{7B2093DC-80B3-480D-8D9D-E0613C8146DD}">
      <dgm:prSet/>
      <dgm:spPr/>
      <dgm:t>
        <a:bodyPr/>
        <a:lstStyle/>
        <a:p>
          <a:endParaRPr lang="zh-TW" altLang="en-US"/>
        </a:p>
      </dgm:t>
    </dgm:pt>
    <dgm:pt modelId="{B221A613-DE06-4A3B-AE07-80C351F9189C}" type="sibTrans" cxnId="{7B2093DC-80B3-480D-8D9D-E0613C8146DD}">
      <dgm:prSet/>
      <dgm:spPr/>
      <dgm:t>
        <a:bodyPr/>
        <a:lstStyle/>
        <a:p>
          <a:endParaRPr lang="zh-TW" altLang="en-US"/>
        </a:p>
      </dgm:t>
    </dgm:pt>
    <dgm:pt modelId="{4FBB8FE9-91AB-4B14-85FD-BFCE21D91077}">
      <dgm:prSet phldrT="[文字]" custT="1"/>
      <dgm:spPr>
        <a:solidFill>
          <a:srgbClr val="FFC000"/>
        </a:solidFill>
      </dgm:spPr>
      <dgm:t>
        <a:bodyPr vert="eaVert"/>
        <a:lstStyle/>
        <a:p>
          <a:r>
            <a:rPr lang="zh-TW" altLang="en-US" sz="2400" b="1" dirty="0">
              <a:solidFill>
                <a:sysClr val="windowText" lastClr="000000"/>
              </a:solidFill>
            </a:rPr>
            <a:t>科技與信息化部</a:t>
          </a:r>
        </a:p>
      </dgm:t>
    </dgm:pt>
    <dgm:pt modelId="{4943318A-38B5-4503-87A7-F9ED7C3DCB5D}" type="parTrans" cxnId="{2F2D39A4-BD28-4670-AFFB-D526E1266B3D}">
      <dgm:prSet/>
      <dgm:spPr/>
      <dgm:t>
        <a:bodyPr/>
        <a:lstStyle/>
        <a:p>
          <a:endParaRPr lang="zh-TW" altLang="en-US"/>
        </a:p>
      </dgm:t>
    </dgm:pt>
    <dgm:pt modelId="{1747B5DB-7159-47D9-BAA7-D454D88D67CE}" type="sibTrans" cxnId="{2F2D39A4-BD28-4670-AFFB-D526E1266B3D}">
      <dgm:prSet/>
      <dgm:spPr/>
      <dgm:t>
        <a:bodyPr/>
        <a:lstStyle/>
        <a:p>
          <a:endParaRPr lang="zh-TW" altLang="en-US"/>
        </a:p>
      </dgm:t>
    </dgm:pt>
    <dgm:pt modelId="{A296CD86-311C-43D8-A707-445973167E2C}">
      <dgm:prSet phldrT="[文字]" custT="1"/>
      <dgm:spPr>
        <a:solidFill>
          <a:srgbClr val="FFC000"/>
        </a:solidFill>
      </dgm:spPr>
      <dgm:t>
        <a:bodyPr vert="eaVert"/>
        <a:lstStyle/>
        <a:p>
          <a:r>
            <a:rPr lang="zh-TW" altLang="en-US" sz="2400" b="1" dirty="0">
              <a:solidFill>
                <a:sysClr val="windowText" lastClr="000000"/>
              </a:solidFill>
            </a:rPr>
            <a:t>資本運營部</a:t>
          </a:r>
        </a:p>
      </dgm:t>
    </dgm:pt>
    <dgm:pt modelId="{598E7BBA-02C7-4D27-86FA-5379BA88B847}" type="parTrans" cxnId="{93322A70-097E-4722-B4B6-9FB79B8039FC}">
      <dgm:prSet/>
      <dgm:spPr/>
      <dgm:t>
        <a:bodyPr/>
        <a:lstStyle/>
        <a:p>
          <a:endParaRPr lang="zh-TW" altLang="en-US"/>
        </a:p>
      </dgm:t>
    </dgm:pt>
    <dgm:pt modelId="{466EC047-9D4B-4D5E-A9ED-A9E6C67B05F1}" type="sibTrans" cxnId="{93322A70-097E-4722-B4B6-9FB79B8039FC}">
      <dgm:prSet/>
      <dgm:spPr/>
      <dgm:t>
        <a:bodyPr/>
        <a:lstStyle/>
        <a:p>
          <a:endParaRPr lang="zh-TW" altLang="en-US"/>
        </a:p>
      </dgm:t>
    </dgm:pt>
    <dgm:pt modelId="{1950CB8D-1740-48E8-9171-87B5592D7D79}">
      <dgm:prSet phldrT="[文字]" custT="1"/>
      <dgm:spPr>
        <a:solidFill>
          <a:srgbClr val="FFC000"/>
        </a:solidFill>
      </dgm:spPr>
      <dgm:t>
        <a:bodyPr vert="eaVert"/>
        <a:lstStyle/>
        <a:p>
          <a:r>
            <a:rPr lang="zh-TW" altLang="en-US" sz="2400" b="1" dirty="0">
              <a:solidFill>
                <a:sysClr val="windowText" lastClr="000000"/>
              </a:solidFill>
            </a:rPr>
            <a:t>國際合作開發部</a:t>
          </a:r>
        </a:p>
      </dgm:t>
    </dgm:pt>
    <dgm:pt modelId="{6BED2920-7BEB-4B9D-8DB2-452BCECB4EB1}" type="parTrans" cxnId="{1010FE5C-99C7-458E-8D20-262C46A6D6D6}">
      <dgm:prSet/>
      <dgm:spPr/>
      <dgm:t>
        <a:bodyPr/>
        <a:lstStyle/>
        <a:p>
          <a:endParaRPr lang="zh-TW" altLang="en-US"/>
        </a:p>
      </dgm:t>
    </dgm:pt>
    <dgm:pt modelId="{F71BF5CC-3386-4878-9706-009C850D8CC7}" type="sibTrans" cxnId="{1010FE5C-99C7-458E-8D20-262C46A6D6D6}">
      <dgm:prSet/>
      <dgm:spPr/>
      <dgm:t>
        <a:bodyPr/>
        <a:lstStyle/>
        <a:p>
          <a:endParaRPr lang="zh-TW" altLang="en-US"/>
        </a:p>
      </dgm:t>
    </dgm:pt>
    <dgm:pt modelId="{A6E9C2D3-1A2C-4894-994C-F1CC85236013}">
      <dgm:prSet phldrT="[文字]" custT="1"/>
      <dgm:spPr>
        <a:solidFill>
          <a:srgbClr val="FFC000"/>
        </a:solidFill>
      </dgm:spPr>
      <dgm:t>
        <a:bodyPr/>
        <a:lstStyle/>
        <a:p>
          <a:r>
            <a:rPr lang="zh-TW" altLang="en-US" sz="2400" b="1" dirty="0">
              <a:solidFill>
                <a:sysClr val="windowText" lastClr="000000"/>
              </a:solidFill>
            </a:rPr>
            <a:t>軍工部</a:t>
          </a:r>
        </a:p>
      </dgm:t>
    </dgm:pt>
    <dgm:pt modelId="{5759F188-CA6A-4BD2-A487-2DAD87B851DA}" type="parTrans" cxnId="{CD19B7F7-AA8B-47B9-8C72-477897BE6162}">
      <dgm:prSet/>
      <dgm:spPr/>
      <dgm:t>
        <a:bodyPr/>
        <a:lstStyle/>
        <a:p>
          <a:endParaRPr lang="zh-TW" altLang="en-US"/>
        </a:p>
      </dgm:t>
    </dgm:pt>
    <dgm:pt modelId="{CB270578-D37A-4AEB-AE6B-E92696AC88C2}" type="sibTrans" cxnId="{CD19B7F7-AA8B-47B9-8C72-477897BE6162}">
      <dgm:prSet/>
      <dgm:spPr/>
      <dgm:t>
        <a:bodyPr/>
        <a:lstStyle/>
        <a:p>
          <a:endParaRPr lang="zh-TW" altLang="en-US"/>
        </a:p>
      </dgm:t>
    </dgm:pt>
    <dgm:pt modelId="{7DF9F179-0F84-4675-BA92-04234513EA24}">
      <dgm:prSet phldrT="[文字]" custT="1"/>
      <dgm:spPr>
        <a:solidFill>
          <a:srgbClr val="FFC000"/>
        </a:solidFill>
      </dgm:spPr>
      <dgm:t>
        <a:bodyPr vert="eaVert"/>
        <a:lstStyle/>
        <a:p>
          <a:r>
            <a:rPr lang="zh-TW" altLang="en-US" sz="2400" b="1" dirty="0">
              <a:solidFill>
                <a:sysClr val="windowText" lastClr="000000"/>
              </a:solidFill>
            </a:rPr>
            <a:t>安全環保部</a:t>
          </a:r>
        </a:p>
      </dgm:t>
    </dgm:pt>
    <dgm:pt modelId="{858F95F8-8AB4-4359-9BFF-41F9804F46C6}" type="parTrans" cxnId="{517BF5BA-5AB1-4507-BF9D-E0CAD15DF658}">
      <dgm:prSet/>
      <dgm:spPr/>
      <dgm:t>
        <a:bodyPr/>
        <a:lstStyle/>
        <a:p>
          <a:endParaRPr lang="zh-TW" altLang="en-US"/>
        </a:p>
      </dgm:t>
    </dgm:pt>
    <dgm:pt modelId="{79E508A5-F01F-4C71-B5DC-A93FFF3A8BF0}" type="sibTrans" cxnId="{517BF5BA-5AB1-4507-BF9D-E0CAD15DF658}">
      <dgm:prSet/>
      <dgm:spPr/>
      <dgm:t>
        <a:bodyPr/>
        <a:lstStyle/>
        <a:p>
          <a:endParaRPr lang="zh-TW" altLang="en-US"/>
        </a:p>
      </dgm:t>
    </dgm:pt>
    <dgm:pt modelId="{5F69CBBC-98CC-45AA-B0F9-3558929F29B9}">
      <dgm:prSet phldrT="[文字]" custT="1"/>
      <dgm:spPr>
        <a:solidFill>
          <a:srgbClr val="FFC000"/>
        </a:solidFill>
      </dgm:spPr>
      <dgm:t>
        <a:bodyPr vert="eaVert"/>
        <a:lstStyle/>
        <a:p>
          <a:r>
            <a:rPr lang="zh-TW" altLang="en-US" sz="2400" b="1" dirty="0">
              <a:solidFill>
                <a:sysClr val="windowText" lastClr="000000"/>
              </a:solidFill>
            </a:rPr>
            <a:t>審計部</a:t>
          </a:r>
        </a:p>
      </dgm:t>
    </dgm:pt>
    <dgm:pt modelId="{6DD6484C-0897-41AA-B802-2A0CBFB3C068}" type="parTrans" cxnId="{23696BF2-F0AD-421B-80F0-80614DB2A09A}">
      <dgm:prSet/>
      <dgm:spPr/>
      <dgm:t>
        <a:bodyPr/>
        <a:lstStyle/>
        <a:p>
          <a:endParaRPr lang="zh-TW" altLang="en-US"/>
        </a:p>
      </dgm:t>
    </dgm:pt>
    <dgm:pt modelId="{D1B9B654-E36B-4996-B0DE-EFD66A9141F9}" type="sibTrans" cxnId="{23696BF2-F0AD-421B-80F0-80614DB2A09A}">
      <dgm:prSet/>
      <dgm:spPr/>
      <dgm:t>
        <a:bodyPr/>
        <a:lstStyle/>
        <a:p>
          <a:endParaRPr lang="zh-TW" altLang="en-US"/>
        </a:p>
      </dgm:t>
    </dgm:pt>
    <dgm:pt modelId="{8F677125-C959-46BE-809C-80245097704A}">
      <dgm:prSet phldrT="[文字]" custT="1"/>
      <dgm:spPr>
        <a:solidFill>
          <a:srgbClr val="FFC000"/>
        </a:solidFill>
      </dgm:spPr>
      <dgm:t>
        <a:bodyPr vert="eaVert"/>
        <a:lstStyle/>
        <a:p>
          <a:r>
            <a:rPr lang="zh-TW" altLang="en-US" sz="2400" b="1" dirty="0">
              <a:solidFill>
                <a:sysClr val="windowText" lastClr="000000"/>
              </a:solidFill>
            </a:rPr>
            <a:t>監察部</a:t>
          </a:r>
        </a:p>
      </dgm:t>
    </dgm:pt>
    <dgm:pt modelId="{0B239BFA-5E4D-4F2D-82E5-7CBA78800EE2}" type="parTrans" cxnId="{7CDD0811-96D2-4570-A08F-337D5EE1F709}">
      <dgm:prSet/>
      <dgm:spPr/>
      <dgm:t>
        <a:bodyPr/>
        <a:lstStyle/>
        <a:p>
          <a:endParaRPr lang="zh-TW" altLang="en-US"/>
        </a:p>
      </dgm:t>
    </dgm:pt>
    <dgm:pt modelId="{F961644C-F916-41B1-A401-7C81F31CC0F3}" type="sibTrans" cxnId="{7CDD0811-96D2-4570-A08F-337D5EE1F709}">
      <dgm:prSet/>
      <dgm:spPr/>
      <dgm:t>
        <a:bodyPr/>
        <a:lstStyle/>
        <a:p>
          <a:endParaRPr lang="zh-TW" altLang="en-US"/>
        </a:p>
      </dgm:t>
    </dgm:pt>
    <dgm:pt modelId="{6F6CF7CA-7B96-4883-88A2-B060E626F9AF}">
      <dgm:prSet phldrT="[文字]" custT="1"/>
      <dgm:spPr>
        <a:solidFill>
          <a:srgbClr val="FFC000"/>
        </a:solidFill>
      </dgm:spPr>
      <dgm:t>
        <a:bodyPr vert="eaVert"/>
        <a:lstStyle/>
        <a:p>
          <a:r>
            <a:rPr lang="zh-TW" altLang="en-US" sz="2400" b="1" dirty="0">
              <a:solidFill>
                <a:sysClr val="windowText" lastClr="000000"/>
              </a:solidFill>
            </a:rPr>
            <a:t>黨群工作部</a:t>
          </a:r>
        </a:p>
      </dgm:t>
    </dgm:pt>
    <dgm:pt modelId="{1251CB19-82A6-49EA-BAC5-8B7CC7305625}" type="parTrans" cxnId="{54486865-D7EF-4FDE-A671-E7CB90F351E2}">
      <dgm:prSet/>
      <dgm:spPr/>
      <dgm:t>
        <a:bodyPr/>
        <a:lstStyle/>
        <a:p>
          <a:endParaRPr lang="zh-TW" altLang="en-US"/>
        </a:p>
      </dgm:t>
    </dgm:pt>
    <dgm:pt modelId="{1A32A66A-9AD4-4F96-AF62-5D92E6999746}" type="sibTrans" cxnId="{54486865-D7EF-4FDE-A671-E7CB90F351E2}">
      <dgm:prSet/>
      <dgm:spPr/>
      <dgm:t>
        <a:bodyPr/>
        <a:lstStyle/>
        <a:p>
          <a:endParaRPr lang="zh-TW" altLang="en-US"/>
        </a:p>
      </dgm:t>
    </dgm:pt>
    <dgm:pt modelId="{FD185324-1BC1-4CF9-9F26-A1641C2583BA}">
      <dgm:prSet phldrT="[文字]" custT="1"/>
      <dgm:spPr>
        <a:solidFill>
          <a:srgbClr val="FFC000"/>
        </a:solidFill>
      </dgm:spPr>
      <dgm:t>
        <a:bodyPr vert="eaVert"/>
        <a:lstStyle/>
        <a:p>
          <a:r>
            <a:rPr lang="zh-TW" altLang="en-US" sz="2400" b="1" dirty="0">
              <a:solidFill>
                <a:sysClr val="windowText" lastClr="000000"/>
              </a:solidFill>
            </a:rPr>
            <a:t>社會事務部</a:t>
          </a:r>
        </a:p>
      </dgm:t>
    </dgm:pt>
    <dgm:pt modelId="{44A58D18-6536-4B20-8025-AD3CC7051A08}" type="parTrans" cxnId="{D285B43B-88D3-41FF-96D8-D86A383D3AA8}">
      <dgm:prSet/>
      <dgm:spPr/>
      <dgm:t>
        <a:bodyPr/>
        <a:lstStyle/>
        <a:p>
          <a:endParaRPr lang="zh-TW" altLang="en-US"/>
        </a:p>
      </dgm:t>
    </dgm:pt>
    <dgm:pt modelId="{B6B14D3E-F068-4DA8-9072-07646739CBA0}" type="sibTrans" cxnId="{D285B43B-88D3-41FF-96D8-D86A383D3AA8}">
      <dgm:prSet/>
      <dgm:spPr/>
      <dgm:t>
        <a:bodyPr/>
        <a:lstStyle/>
        <a:p>
          <a:endParaRPr lang="zh-TW" altLang="en-US"/>
        </a:p>
      </dgm:t>
    </dgm:pt>
    <dgm:pt modelId="{DF021B86-BEDB-4137-B833-5C48EAF06555}">
      <dgm:prSet phldrT="[文字]" custT="1"/>
      <dgm:spPr>
        <a:solidFill>
          <a:srgbClr val="FFC000"/>
        </a:solidFill>
      </dgm:spPr>
      <dgm:t>
        <a:bodyPr vert="eaVert"/>
        <a:lstStyle/>
        <a:p>
          <a:r>
            <a:rPr lang="zh-TW" altLang="en-US" sz="2400" b="1" dirty="0">
              <a:solidFill>
                <a:sysClr val="windowText" lastClr="000000"/>
              </a:solidFill>
            </a:rPr>
            <a:t>法律事務部</a:t>
          </a:r>
        </a:p>
      </dgm:t>
    </dgm:pt>
    <dgm:pt modelId="{C143A755-BEAE-4A88-ADE7-719C17EA0567}" type="parTrans" cxnId="{F943CE29-855B-4454-8E5F-560FF188D9CB}">
      <dgm:prSet/>
      <dgm:spPr/>
      <dgm:t>
        <a:bodyPr/>
        <a:lstStyle/>
        <a:p>
          <a:endParaRPr lang="zh-TW" altLang="en-US"/>
        </a:p>
      </dgm:t>
    </dgm:pt>
    <dgm:pt modelId="{08756E37-EE97-439F-B100-504BEBE2D3E1}" type="sibTrans" cxnId="{F943CE29-855B-4454-8E5F-560FF188D9CB}">
      <dgm:prSet/>
      <dgm:spPr/>
      <dgm:t>
        <a:bodyPr/>
        <a:lstStyle/>
        <a:p>
          <a:endParaRPr lang="zh-TW" altLang="en-US"/>
        </a:p>
      </dgm:t>
    </dgm:pt>
    <dgm:pt modelId="{4446A230-A36F-40CB-9EBC-025F88D2AD27}">
      <dgm:prSet phldrT="[文字]" custT="1"/>
      <dgm:spPr>
        <a:solidFill>
          <a:srgbClr val="FFC000"/>
        </a:solidFill>
      </dgm:spPr>
      <dgm:t>
        <a:bodyPr vert="eaVert"/>
        <a:lstStyle/>
        <a:p>
          <a:r>
            <a:rPr lang="zh-TW" altLang="en-US" sz="2400" b="1" dirty="0">
              <a:solidFill>
                <a:sysClr val="windowText" lastClr="000000"/>
              </a:solidFill>
            </a:rPr>
            <a:t>科學技術委員會</a:t>
          </a:r>
        </a:p>
      </dgm:t>
    </dgm:pt>
    <dgm:pt modelId="{3DBD2D66-9D98-471E-9BC8-217C979CAC17}" type="parTrans" cxnId="{6F8320A7-DFC6-4951-A84C-855E405FC3D4}">
      <dgm:prSet/>
      <dgm:spPr/>
      <dgm:t>
        <a:bodyPr/>
        <a:lstStyle/>
        <a:p>
          <a:endParaRPr lang="zh-TW" altLang="en-US"/>
        </a:p>
      </dgm:t>
    </dgm:pt>
    <dgm:pt modelId="{011E00F9-5EB7-4887-9908-5D273C3F2588}" type="sibTrans" cxnId="{6F8320A7-DFC6-4951-A84C-855E405FC3D4}">
      <dgm:prSet/>
      <dgm:spPr/>
      <dgm:t>
        <a:bodyPr/>
        <a:lstStyle/>
        <a:p>
          <a:endParaRPr lang="zh-TW" altLang="en-US"/>
        </a:p>
      </dgm:t>
    </dgm:pt>
    <dgm:pt modelId="{A85C2A70-0648-45C5-A07D-82061CDFD00D}">
      <dgm:prSet phldrT="[文字]" custT="1"/>
      <dgm:spPr>
        <a:solidFill>
          <a:srgbClr val="FFC000"/>
        </a:solidFill>
      </dgm:spPr>
      <dgm:t>
        <a:bodyPr vert="eaVert"/>
        <a:lstStyle/>
        <a:p>
          <a:r>
            <a:rPr lang="zh-TW" altLang="en-US" sz="2400" b="1" dirty="0">
              <a:solidFill>
                <a:sysClr val="windowText" lastClr="000000"/>
              </a:solidFill>
            </a:rPr>
            <a:t>保密委員會</a:t>
          </a:r>
        </a:p>
      </dgm:t>
    </dgm:pt>
    <dgm:pt modelId="{9FCA5C95-5810-4002-B13A-1EFFCABE8B3C}" type="parTrans" cxnId="{D47FB287-C787-4D50-837A-E44CAFCBF733}">
      <dgm:prSet/>
      <dgm:spPr/>
      <dgm:t>
        <a:bodyPr/>
        <a:lstStyle/>
        <a:p>
          <a:endParaRPr lang="zh-TW" altLang="en-US"/>
        </a:p>
      </dgm:t>
    </dgm:pt>
    <dgm:pt modelId="{EE1321B5-1A18-4892-97F8-97430C859A6A}" type="sibTrans" cxnId="{D47FB287-C787-4D50-837A-E44CAFCBF733}">
      <dgm:prSet/>
      <dgm:spPr/>
      <dgm:t>
        <a:bodyPr/>
        <a:lstStyle/>
        <a:p>
          <a:endParaRPr lang="zh-TW" altLang="en-US"/>
        </a:p>
      </dgm:t>
    </dgm:pt>
    <dgm:pt modelId="{8DB23506-A3AB-4314-BDEE-BDF8B4C969A2}">
      <dgm:prSet phldrT="[文字]" custT="1"/>
      <dgm:spPr>
        <a:solidFill>
          <a:srgbClr val="FFC000"/>
        </a:solidFill>
      </dgm:spPr>
      <dgm:t>
        <a:bodyPr vert="eaVert"/>
        <a:lstStyle/>
        <a:p>
          <a:r>
            <a:rPr lang="zh-TW" altLang="en-US" sz="2400" b="1" dirty="0">
              <a:solidFill>
                <a:sysClr val="windowText" lastClr="000000"/>
              </a:solidFill>
            </a:rPr>
            <a:t>安全生產委員會</a:t>
          </a:r>
        </a:p>
      </dgm:t>
    </dgm:pt>
    <dgm:pt modelId="{A223C742-E836-46CE-8CB8-010D954D7687}" type="parTrans" cxnId="{0048F997-0512-4993-9EAB-0DF2ABD419AF}">
      <dgm:prSet/>
      <dgm:spPr/>
      <dgm:t>
        <a:bodyPr/>
        <a:lstStyle/>
        <a:p>
          <a:endParaRPr lang="zh-TW" altLang="en-US"/>
        </a:p>
      </dgm:t>
    </dgm:pt>
    <dgm:pt modelId="{802D69B9-A464-4C66-BD41-0DEAF3C0166A}" type="sibTrans" cxnId="{0048F997-0512-4993-9EAB-0DF2ABD419AF}">
      <dgm:prSet/>
      <dgm:spPr/>
      <dgm:t>
        <a:bodyPr/>
        <a:lstStyle/>
        <a:p>
          <a:endParaRPr lang="zh-TW" altLang="en-US"/>
        </a:p>
      </dgm:t>
    </dgm:pt>
    <dgm:pt modelId="{40A641F7-996E-42D9-80ED-C914538456AB}">
      <dgm:prSet phldrT="[文字]" custT="1"/>
      <dgm:spPr>
        <a:solidFill>
          <a:srgbClr val="FFC000"/>
        </a:solidFill>
      </dgm:spPr>
      <dgm:t>
        <a:bodyPr vert="eaVert"/>
        <a:lstStyle/>
        <a:p>
          <a:r>
            <a:rPr lang="zh-TW" altLang="en-US" sz="2400" b="1" dirty="0">
              <a:solidFill>
                <a:sysClr val="windowText" lastClr="000000"/>
              </a:solidFill>
            </a:rPr>
            <a:t>專家諮詢委員會</a:t>
          </a:r>
        </a:p>
      </dgm:t>
    </dgm:pt>
    <dgm:pt modelId="{61761170-FBEA-4C2B-BA40-4F6965514E75}" type="parTrans" cxnId="{ACD8A3D7-D587-4972-B6DB-9A93BDD34933}">
      <dgm:prSet/>
      <dgm:spPr/>
      <dgm:t>
        <a:bodyPr/>
        <a:lstStyle/>
        <a:p>
          <a:endParaRPr lang="zh-TW" altLang="en-US"/>
        </a:p>
      </dgm:t>
    </dgm:pt>
    <dgm:pt modelId="{90BAC850-91C9-4396-8A42-5C0F33DDACAA}" type="sibTrans" cxnId="{ACD8A3D7-D587-4972-B6DB-9A93BDD34933}">
      <dgm:prSet/>
      <dgm:spPr/>
      <dgm:t>
        <a:bodyPr/>
        <a:lstStyle/>
        <a:p>
          <a:endParaRPr lang="zh-TW" altLang="en-US"/>
        </a:p>
      </dgm:t>
    </dgm:pt>
    <dgm:pt modelId="{A7C853A9-4424-4613-AD35-FB30E11F33C7}" type="pres">
      <dgm:prSet presAssocID="{D2611D55-B4E3-48E3-8CAF-2C10159645DC}" presName="hierChild1" presStyleCnt="0">
        <dgm:presLayoutVars>
          <dgm:orgChart val="1"/>
          <dgm:chPref val="1"/>
          <dgm:dir/>
          <dgm:animOne val="branch"/>
          <dgm:animLvl val="lvl"/>
          <dgm:resizeHandles/>
        </dgm:presLayoutVars>
      </dgm:prSet>
      <dgm:spPr/>
      <dgm:t>
        <a:bodyPr/>
        <a:lstStyle/>
        <a:p>
          <a:endParaRPr lang="zh-TW" altLang="en-US"/>
        </a:p>
      </dgm:t>
    </dgm:pt>
    <dgm:pt modelId="{7E1FA416-3D52-4760-A283-C2F31887F28D}" type="pres">
      <dgm:prSet presAssocID="{A29AA040-FB02-42E5-B779-865C73E73BFD}" presName="hierRoot1" presStyleCnt="0">
        <dgm:presLayoutVars>
          <dgm:hierBranch val="init"/>
        </dgm:presLayoutVars>
      </dgm:prSet>
      <dgm:spPr/>
    </dgm:pt>
    <dgm:pt modelId="{7373A773-A1B9-499C-89B2-D0839DCDA29C}" type="pres">
      <dgm:prSet presAssocID="{A29AA040-FB02-42E5-B779-865C73E73BFD}" presName="rootComposite1" presStyleCnt="0"/>
      <dgm:spPr/>
    </dgm:pt>
    <dgm:pt modelId="{011820B6-DAE6-41D5-A38D-401DC541EBA1}" type="pres">
      <dgm:prSet presAssocID="{A29AA040-FB02-42E5-B779-865C73E73BFD}" presName="rootText1" presStyleLbl="node0" presStyleIdx="0" presStyleCnt="1" custScaleX="1346830" custScaleY="347277" custLinFactY="-192336" custLinFactNeighborX="0" custLinFactNeighborY="-200000">
        <dgm:presLayoutVars>
          <dgm:chPref val="3"/>
        </dgm:presLayoutVars>
      </dgm:prSet>
      <dgm:spPr/>
      <dgm:t>
        <a:bodyPr/>
        <a:lstStyle/>
        <a:p>
          <a:endParaRPr lang="zh-TW" altLang="en-US"/>
        </a:p>
      </dgm:t>
    </dgm:pt>
    <dgm:pt modelId="{FB20CD2C-927F-4BF8-954A-215D4EDBB30F}" type="pres">
      <dgm:prSet presAssocID="{A29AA040-FB02-42E5-B779-865C73E73BFD}" presName="rootConnector1" presStyleLbl="node1" presStyleIdx="0" presStyleCnt="0"/>
      <dgm:spPr/>
      <dgm:t>
        <a:bodyPr/>
        <a:lstStyle/>
        <a:p>
          <a:endParaRPr lang="zh-TW" altLang="en-US"/>
        </a:p>
      </dgm:t>
    </dgm:pt>
    <dgm:pt modelId="{93C36923-3463-4001-8837-0A7DF811D38C}" type="pres">
      <dgm:prSet presAssocID="{A29AA040-FB02-42E5-B779-865C73E73BFD}" presName="hierChild2" presStyleCnt="0"/>
      <dgm:spPr/>
    </dgm:pt>
    <dgm:pt modelId="{210C6EE3-9E95-47C1-B7BB-E8E0E3A02A7E}" type="pres">
      <dgm:prSet presAssocID="{7759FD7B-70E0-42D3-8E96-1BB29E3E15EC}" presName="Name37" presStyleLbl="parChTrans1D2" presStyleIdx="0" presStyleCnt="19"/>
      <dgm:spPr/>
      <dgm:t>
        <a:bodyPr/>
        <a:lstStyle/>
        <a:p>
          <a:endParaRPr lang="zh-TW" altLang="en-US"/>
        </a:p>
      </dgm:t>
    </dgm:pt>
    <dgm:pt modelId="{6A0652CE-8871-4535-B15D-9EA1C0EEC29B}" type="pres">
      <dgm:prSet presAssocID="{4A68E201-4B96-4936-8DE5-5F020AA918F6}" presName="hierRoot2" presStyleCnt="0">
        <dgm:presLayoutVars>
          <dgm:hierBranch val="init"/>
        </dgm:presLayoutVars>
      </dgm:prSet>
      <dgm:spPr/>
    </dgm:pt>
    <dgm:pt modelId="{F03F0CE9-9AF8-48F7-B708-455118C92363}" type="pres">
      <dgm:prSet presAssocID="{4A68E201-4B96-4936-8DE5-5F020AA918F6}" presName="rootComposite" presStyleCnt="0"/>
      <dgm:spPr/>
    </dgm:pt>
    <dgm:pt modelId="{2FE92FCD-46F3-4222-9B8B-43B02831B87B}" type="pres">
      <dgm:prSet presAssocID="{4A68E201-4B96-4936-8DE5-5F020AA918F6}" presName="rootText" presStyleLbl="node2" presStyleIdx="0" presStyleCnt="19" custScaleY="1454677" custLinFactNeighborY="-7437">
        <dgm:presLayoutVars>
          <dgm:chPref val="3"/>
        </dgm:presLayoutVars>
      </dgm:prSet>
      <dgm:spPr/>
      <dgm:t>
        <a:bodyPr/>
        <a:lstStyle/>
        <a:p>
          <a:endParaRPr lang="zh-TW" altLang="en-US"/>
        </a:p>
      </dgm:t>
    </dgm:pt>
    <dgm:pt modelId="{B70E2578-B49F-43AA-8EB7-EB7E8BBDB5CB}" type="pres">
      <dgm:prSet presAssocID="{4A68E201-4B96-4936-8DE5-5F020AA918F6}" presName="rootConnector" presStyleLbl="node2" presStyleIdx="0" presStyleCnt="19"/>
      <dgm:spPr/>
      <dgm:t>
        <a:bodyPr/>
        <a:lstStyle/>
        <a:p>
          <a:endParaRPr lang="zh-TW" altLang="en-US"/>
        </a:p>
      </dgm:t>
    </dgm:pt>
    <dgm:pt modelId="{088C0D89-16DF-44EB-9E8C-F755BF6AB6EA}" type="pres">
      <dgm:prSet presAssocID="{4A68E201-4B96-4936-8DE5-5F020AA918F6}" presName="hierChild4" presStyleCnt="0"/>
      <dgm:spPr/>
    </dgm:pt>
    <dgm:pt modelId="{366B6FBD-8DAB-4D42-A4F4-580E5C0E9EF3}" type="pres">
      <dgm:prSet presAssocID="{4A68E201-4B96-4936-8DE5-5F020AA918F6}" presName="hierChild5" presStyleCnt="0"/>
      <dgm:spPr/>
    </dgm:pt>
    <dgm:pt modelId="{D31F2449-D007-48A2-9CC1-F0A0D993F952}" type="pres">
      <dgm:prSet presAssocID="{E2068C02-87F5-4D4A-BAFD-00EE6A27317D}" presName="Name37" presStyleLbl="parChTrans1D2" presStyleIdx="1" presStyleCnt="19"/>
      <dgm:spPr/>
      <dgm:t>
        <a:bodyPr/>
        <a:lstStyle/>
        <a:p>
          <a:endParaRPr lang="zh-TW" altLang="en-US"/>
        </a:p>
      </dgm:t>
    </dgm:pt>
    <dgm:pt modelId="{73F083F9-C319-4FBC-9956-8940057CF15F}" type="pres">
      <dgm:prSet presAssocID="{63DA7D79-8C12-40DF-9DEB-D09F45747DE3}" presName="hierRoot2" presStyleCnt="0">
        <dgm:presLayoutVars>
          <dgm:hierBranch val="init"/>
        </dgm:presLayoutVars>
      </dgm:prSet>
      <dgm:spPr/>
    </dgm:pt>
    <dgm:pt modelId="{2468012A-5CF1-40AC-9E7B-24FF9203D95E}" type="pres">
      <dgm:prSet presAssocID="{63DA7D79-8C12-40DF-9DEB-D09F45747DE3}" presName="rootComposite" presStyleCnt="0"/>
      <dgm:spPr/>
    </dgm:pt>
    <dgm:pt modelId="{F1206D96-AF06-4313-8837-B25F50F071FE}" type="pres">
      <dgm:prSet presAssocID="{63DA7D79-8C12-40DF-9DEB-D09F45747DE3}" presName="rootText" presStyleLbl="node2" presStyleIdx="1" presStyleCnt="19" custScaleY="1454677" custLinFactNeighborY="-7437">
        <dgm:presLayoutVars>
          <dgm:chPref val="3"/>
        </dgm:presLayoutVars>
      </dgm:prSet>
      <dgm:spPr/>
      <dgm:t>
        <a:bodyPr/>
        <a:lstStyle/>
        <a:p>
          <a:endParaRPr lang="zh-TW" altLang="en-US"/>
        </a:p>
      </dgm:t>
    </dgm:pt>
    <dgm:pt modelId="{2E8859D9-6F2D-44E9-A17F-56E025E4C08C}" type="pres">
      <dgm:prSet presAssocID="{63DA7D79-8C12-40DF-9DEB-D09F45747DE3}" presName="rootConnector" presStyleLbl="node2" presStyleIdx="1" presStyleCnt="19"/>
      <dgm:spPr/>
      <dgm:t>
        <a:bodyPr/>
        <a:lstStyle/>
        <a:p>
          <a:endParaRPr lang="zh-TW" altLang="en-US"/>
        </a:p>
      </dgm:t>
    </dgm:pt>
    <dgm:pt modelId="{88994C79-76AD-4C88-AFEF-6774D87D54F3}" type="pres">
      <dgm:prSet presAssocID="{63DA7D79-8C12-40DF-9DEB-D09F45747DE3}" presName="hierChild4" presStyleCnt="0"/>
      <dgm:spPr/>
    </dgm:pt>
    <dgm:pt modelId="{C45E3ED2-C5A7-480F-BDEE-13D01670711A}" type="pres">
      <dgm:prSet presAssocID="{63DA7D79-8C12-40DF-9DEB-D09F45747DE3}" presName="hierChild5" presStyleCnt="0"/>
      <dgm:spPr/>
    </dgm:pt>
    <dgm:pt modelId="{49118E50-0AAE-48B4-9141-3B5A06A937C3}" type="pres">
      <dgm:prSet presAssocID="{A14E3170-40B6-4187-A407-81B4F0D4B03A}" presName="Name37" presStyleLbl="parChTrans1D2" presStyleIdx="2" presStyleCnt="19"/>
      <dgm:spPr/>
      <dgm:t>
        <a:bodyPr/>
        <a:lstStyle/>
        <a:p>
          <a:endParaRPr lang="zh-TW" altLang="en-US"/>
        </a:p>
      </dgm:t>
    </dgm:pt>
    <dgm:pt modelId="{3292F154-33A9-4390-ADA0-3D697A6663CF}" type="pres">
      <dgm:prSet presAssocID="{12F12887-68FD-48D7-A511-06A0BEEA1C85}" presName="hierRoot2" presStyleCnt="0">
        <dgm:presLayoutVars>
          <dgm:hierBranch val="init"/>
        </dgm:presLayoutVars>
      </dgm:prSet>
      <dgm:spPr/>
    </dgm:pt>
    <dgm:pt modelId="{B6173FD3-99F9-410B-9CCD-AE8E529FDBC0}" type="pres">
      <dgm:prSet presAssocID="{12F12887-68FD-48D7-A511-06A0BEEA1C85}" presName="rootComposite" presStyleCnt="0"/>
      <dgm:spPr/>
    </dgm:pt>
    <dgm:pt modelId="{7BDAC86E-778B-46C3-B6B4-CB0A0EFDF2B6}" type="pres">
      <dgm:prSet presAssocID="{12F12887-68FD-48D7-A511-06A0BEEA1C85}" presName="rootText" presStyleLbl="node2" presStyleIdx="2" presStyleCnt="19" custScaleY="1454677" custLinFactNeighborY="-7437">
        <dgm:presLayoutVars>
          <dgm:chPref val="3"/>
        </dgm:presLayoutVars>
      </dgm:prSet>
      <dgm:spPr/>
      <dgm:t>
        <a:bodyPr/>
        <a:lstStyle/>
        <a:p>
          <a:endParaRPr lang="zh-TW" altLang="en-US"/>
        </a:p>
      </dgm:t>
    </dgm:pt>
    <dgm:pt modelId="{28969FFF-CC6B-421C-A65B-802E7849B5B6}" type="pres">
      <dgm:prSet presAssocID="{12F12887-68FD-48D7-A511-06A0BEEA1C85}" presName="rootConnector" presStyleLbl="node2" presStyleIdx="2" presStyleCnt="19"/>
      <dgm:spPr/>
      <dgm:t>
        <a:bodyPr/>
        <a:lstStyle/>
        <a:p>
          <a:endParaRPr lang="zh-TW" altLang="en-US"/>
        </a:p>
      </dgm:t>
    </dgm:pt>
    <dgm:pt modelId="{F7086295-54CF-46F4-B7DD-61689A4D385F}" type="pres">
      <dgm:prSet presAssocID="{12F12887-68FD-48D7-A511-06A0BEEA1C85}" presName="hierChild4" presStyleCnt="0"/>
      <dgm:spPr/>
    </dgm:pt>
    <dgm:pt modelId="{BE388DF8-05DC-4A77-A3FF-7C68658EAC0B}" type="pres">
      <dgm:prSet presAssocID="{12F12887-68FD-48D7-A511-06A0BEEA1C85}" presName="hierChild5" presStyleCnt="0"/>
      <dgm:spPr/>
    </dgm:pt>
    <dgm:pt modelId="{EB3CD6F4-C5F4-4665-BDEC-377C163597AB}" type="pres">
      <dgm:prSet presAssocID="{8F2F6CAD-85CC-4B0D-BD86-D9301013268C}" presName="Name37" presStyleLbl="parChTrans1D2" presStyleIdx="3" presStyleCnt="19"/>
      <dgm:spPr/>
      <dgm:t>
        <a:bodyPr/>
        <a:lstStyle/>
        <a:p>
          <a:endParaRPr lang="zh-TW" altLang="en-US"/>
        </a:p>
      </dgm:t>
    </dgm:pt>
    <dgm:pt modelId="{1AB39D13-E3AB-4D59-A8E1-F7E2E28BF2F2}" type="pres">
      <dgm:prSet presAssocID="{007A5D8C-DD47-46A1-807D-D04176E22593}" presName="hierRoot2" presStyleCnt="0">
        <dgm:presLayoutVars>
          <dgm:hierBranch val="init"/>
        </dgm:presLayoutVars>
      </dgm:prSet>
      <dgm:spPr/>
    </dgm:pt>
    <dgm:pt modelId="{8E46681E-315E-4727-BED2-BF8F8D33498C}" type="pres">
      <dgm:prSet presAssocID="{007A5D8C-DD47-46A1-807D-D04176E22593}" presName="rootComposite" presStyleCnt="0"/>
      <dgm:spPr/>
    </dgm:pt>
    <dgm:pt modelId="{3B70201D-EF7B-47E3-B8C8-6A2436709CD1}" type="pres">
      <dgm:prSet presAssocID="{007A5D8C-DD47-46A1-807D-D04176E22593}" presName="rootText" presStyleLbl="node2" presStyleIdx="3" presStyleCnt="19" custScaleY="1454677" custLinFactNeighborY="-7437">
        <dgm:presLayoutVars>
          <dgm:chPref val="3"/>
        </dgm:presLayoutVars>
      </dgm:prSet>
      <dgm:spPr/>
      <dgm:t>
        <a:bodyPr/>
        <a:lstStyle/>
        <a:p>
          <a:endParaRPr lang="zh-TW" altLang="en-US"/>
        </a:p>
      </dgm:t>
    </dgm:pt>
    <dgm:pt modelId="{06E92F85-3B60-4E3F-B01D-2C657529AA0B}" type="pres">
      <dgm:prSet presAssocID="{007A5D8C-DD47-46A1-807D-D04176E22593}" presName="rootConnector" presStyleLbl="node2" presStyleIdx="3" presStyleCnt="19"/>
      <dgm:spPr/>
      <dgm:t>
        <a:bodyPr/>
        <a:lstStyle/>
        <a:p>
          <a:endParaRPr lang="zh-TW" altLang="en-US"/>
        </a:p>
      </dgm:t>
    </dgm:pt>
    <dgm:pt modelId="{01ADE678-3885-4500-A508-5A669A6481DF}" type="pres">
      <dgm:prSet presAssocID="{007A5D8C-DD47-46A1-807D-D04176E22593}" presName="hierChild4" presStyleCnt="0"/>
      <dgm:spPr/>
    </dgm:pt>
    <dgm:pt modelId="{0D8E99CA-029A-40A4-B30D-6AB2E93C6F8E}" type="pres">
      <dgm:prSet presAssocID="{007A5D8C-DD47-46A1-807D-D04176E22593}" presName="hierChild5" presStyleCnt="0"/>
      <dgm:spPr/>
    </dgm:pt>
    <dgm:pt modelId="{5EEEEF29-5541-4E6A-A7C0-24C6674E775C}" type="pres">
      <dgm:prSet presAssocID="{EE17865B-2886-4516-8BDD-D7D4CFFF2958}" presName="Name37" presStyleLbl="parChTrans1D2" presStyleIdx="4" presStyleCnt="19"/>
      <dgm:spPr/>
      <dgm:t>
        <a:bodyPr/>
        <a:lstStyle/>
        <a:p>
          <a:endParaRPr lang="zh-TW" altLang="en-US"/>
        </a:p>
      </dgm:t>
    </dgm:pt>
    <dgm:pt modelId="{F7686C78-0669-4671-8145-46914FCCB657}" type="pres">
      <dgm:prSet presAssocID="{8BE261E9-5980-4AA5-9B7C-73DEE410DB1A}" presName="hierRoot2" presStyleCnt="0">
        <dgm:presLayoutVars>
          <dgm:hierBranch val="init"/>
        </dgm:presLayoutVars>
      </dgm:prSet>
      <dgm:spPr/>
    </dgm:pt>
    <dgm:pt modelId="{90E1D5A8-C7D2-48ED-810E-87307F851CDF}" type="pres">
      <dgm:prSet presAssocID="{8BE261E9-5980-4AA5-9B7C-73DEE410DB1A}" presName="rootComposite" presStyleCnt="0"/>
      <dgm:spPr/>
    </dgm:pt>
    <dgm:pt modelId="{9A4E0E03-795B-4826-BAA0-2818D6170C5F}" type="pres">
      <dgm:prSet presAssocID="{8BE261E9-5980-4AA5-9B7C-73DEE410DB1A}" presName="rootText" presStyleLbl="node2" presStyleIdx="4" presStyleCnt="19" custScaleY="1454677" custLinFactNeighborY="-7437">
        <dgm:presLayoutVars>
          <dgm:chPref val="3"/>
        </dgm:presLayoutVars>
      </dgm:prSet>
      <dgm:spPr/>
      <dgm:t>
        <a:bodyPr/>
        <a:lstStyle/>
        <a:p>
          <a:endParaRPr lang="zh-TW" altLang="en-US"/>
        </a:p>
      </dgm:t>
    </dgm:pt>
    <dgm:pt modelId="{6F87EABE-D086-4A6E-B7FE-A6FA8DA64D25}" type="pres">
      <dgm:prSet presAssocID="{8BE261E9-5980-4AA5-9B7C-73DEE410DB1A}" presName="rootConnector" presStyleLbl="node2" presStyleIdx="4" presStyleCnt="19"/>
      <dgm:spPr/>
      <dgm:t>
        <a:bodyPr/>
        <a:lstStyle/>
        <a:p>
          <a:endParaRPr lang="zh-TW" altLang="en-US"/>
        </a:p>
      </dgm:t>
    </dgm:pt>
    <dgm:pt modelId="{27E42B98-F0FC-46CD-8943-C45D2EC279C8}" type="pres">
      <dgm:prSet presAssocID="{8BE261E9-5980-4AA5-9B7C-73DEE410DB1A}" presName="hierChild4" presStyleCnt="0"/>
      <dgm:spPr/>
    </dgm:pt>
    <dgm:pt modelId="{42EAB643-B1B6-40A0-94EB-40A24DEB8F97}" type="pres">
      <dgm:prSet presAssocID="{8BE261E9-5980-4AA5-9B7C-73DEE410DB1A}" presName="hierChild5" presStyleCnt="0"/>
      <dgm:spPr/>
    </dgm:pt>
    <dgm:pt modelId="{D835DC3B-2A6A-4C7B-A364-DE19FDE2FB68}" type="pres">
      <dgm:prSet presAssocID="{4943318A-38B5-4503-87A7-F9ED7C3DCB5D}" presName="Name37" presStyleLbl="parChTrans1D2" presStyleIdx="5" presStyleCnt="19"/>
      <dgm:spPr/>
      <dgm:t>
        <a:bodyPr/>
        <a:lstStyle/>
        <a:p>
          <a:endParaRPr lang="zh-TW" altLang="en-US"/>
        </a:p>
      </dgm:t>
    </dgm:pt>
    <dgm:pt modelId="{F2547570-9690-4981-BD61-1F18B6BA7AF5}" type="pres">
      <dgm:prSet presAssocID="{4FBB8FE9-91AB-4B14-85FD-BFCE21D91077}" presName="hierRoot2" presStyleCnt="0">
        <dgm:presLayoutVars>
          <dgm:hierBranch val="init"/>
        </dgm:presLayoutVars>
      </dgm:prSet>
      <dgm:spPr/>
    </dgm:pt>
    <dgm:pt modelId="{6C94900D-0188-46AC-BA92-99498D544DFC}" type="pres">
      <dgm:prSet presAssocID="{4FBB8FE9-91AB-4B14-85FD-BFCE21D91077}" presName="rootComposite" presStyleCnt="0"/>
      <dgm:spPr/>
    </dgm:pt>
    <dgm:pt modelId="{AF3AA209-EEC8-47FF-ACAA-2B3788A0C135}" type="pres">
      <dgm:prSet presAssocID="{4FBB8FE9-91AB-4B14-85FD-BFCE21D91077}" presName="rootText" presStyleLbl="node2" presStyleIdx="5" presStyleCnt="19" custScaleY="1454677" custLinFactNeighborY="-7437">
        <dgm:presLayoutVars>
          <dgm:chPref val="3"/>
        </dgm:presLayoutVars>
      </dgm:prSet>
      <dgm:spPr/>
      <dgm:t>
        <a:bodyPr/>
        <a:lstStyle/>
        <a:p>
          <a:endParaRPr lang="zh-TW" altLang="en-US"/>
        </a:p>
      </dgm:t>
    </dgm:pt>
    <dgm:pt modelId="{CB157B41-9D06-4666-8F66-EF3753BDAFC8}" type="pres">
      <dgm:prSet presAssocID="{4FBB8FE9-91AB-4B14-85FD-BFCE21D91077}" presName="rootConnector" presStyleLbl="node2" presStyleIdx="5" presStyleCnt="19"/>
      <dgm:spPr/>
      <dgm:t>
        <a:bodyPr/>
        <a:lstStyle/>
        <a:p>
          <a:endParaRPr lang="zh-TW" altLang="en-US"/>
        </a:p>
      </dgm:t>
    </dgm:pt>
    <dgm:pt modelId="{11BDE1B8-0DFB-4940-82EC-A617A694F3CF}" type="pres">
      <dgm:prSet presAssocID="{4FBB8FE9-91AB-4B14-85FD-BFCE21D91077}" presName="hierChild4" presStyleCnt="0"/>
      <dgm:spPr/>
    </dgm:pt>
    <dgm:pt modelId="{03A600A1-E0A4-4A24-9F02-89B11BE268CE}" type="pres">
      <dgm:prSet presAssocID="{4FBB8FE9-91AB-4B14-85FD-BFCE21D91077}" presName="hierChild5" presStyleCnt="0"/>
      <dgm:spPr/>
    </dgm:pt>
    <dgm:pt modelId="{6BF18369-E72C-4B44-93C9-3C64B6AA9DE0}" type="pres">
      <dgm:prSet presAssocID="{598E7BBA-02C7-4D27-86FA-5379BA88B847}" presName="Name37" presStyleLbl="parChTrans1D2" presStyleIdx="6" presStyleCnt="19"/>
      <dgm:spPr/>
      <dgm:t>
        <a:bodyPr/>
        <a:lstStyle/>
        <a:p>
          <a:endParaRPr lang="zh-TW" altLang="en-US"/>
        </a:p>
      </dgm:t>
    </dgm:pt>
    <dgm:pt modelId="{CDE1D5CF-D458-474B-942A-3CF2715ECB0A}" type="pres">
      <dgm:prSet presAssocID="{A296CD86-311C-43D8-A707-445973167E2C}" presName="hierRoot2" presStyleCnt="0">
        <dgm:presLayoutVars>
          <dgm:hierBranch val="init"/>
        </dgm:presLayoutVars>
      </dgm:prSet>
      <dgm:spPr/>
    </dgm:pt>
    <dgm:pt modelId="{2A4872A6-3E9D-4E65-BA6D-596D49AB32AF}" type="pres">
      <dgm:prSet presAssocID="{A296CD86-311C-43D8-A707-445973167E2C}" presName="rootComposite" presStyleCnt="0"/>
      <dgm:spPr/>
    </dgm:pt>
    <dgm:pt modelId="{F2AA15F2-957C-4F34-A88B-ADAA7F26A414}" type="pres">
      <dgm:prSet presAssocID="{A296CD86-311C-43D8-A707-445973167E2C}" presName="rootText" presStyleLbl="node2" presStyleIdx="6" presStyleCnt="19" custScaleY="1454677" custLinFactNeighborY="-7437">
        <dgm:presLayoutVars>
          <dgm:chPref val="3"/>
        </dgm:presLayoutVars>
      </dgm:prSet>
      <dgm:spPr/>
      <dgm:t>
        <a:bodyPr/>
        <a:lstStyle/>
        <a:p>
          <a:endParaRPr lang="zh-TW" altLang="en-US"/>
        </a:p>
      </dgm:t>
    </dgm:pt>
    <dgm:pt modelId="{0FC294C0-5AA0-477B-8702-8CDF40BC369F}" type="pres">
      <dgm:prSet presAssocID="{A296CD86-311C-43D8-A707-445973167E2C}" presName="rootConnector" presStyleLbl="node2" presStyleIdx="6" presStyleCnt="19"/>
      <dgm:spPr/>
      <dgm:t>
        <a:bodyPr/>
        <a:lstStyle/>
        <a:p>
          <a:endParaRPr lang="zh-TW" altLang="en-US"/>
        </a:p>
      </dgm:t>
    </dgm:pt>
    <dgm:pt modelId="{A7816462-FFB1-4B54-8C78-3873741D4BA5}" type="pres">
      <dgm:prSet presAssocID="{A296CD86-311C-43D8-A707-445973167E2C}" presName="hierChild4" presStyleCnt="0"/>
      <dgm:spPr/>
    </dgm:pt>
    <dgm:pt modelId="{6677DE96-50BF-4AC9-A987-2DC2806CA9AA}" type="pres">
      <dgm:prSet presAssocID="{A296CD86-311C-43D8-A707-445973167E2C}" presName="hierChild5" presStyleCnt="0"/>
      <dgm:spPr/>
    </dgm:pt>
    <dgm:pt modelId="{DF3A18D6-7CA3-489C-83BA-DBE3B463035A}" type="pres">
      <dgm:prSet presAssocID="{6BED2920-7BEB-4B9D-8DB2-452BCECB4EB1}" presName="Name37" presStyleLbl="parChTrans1D2" presStyleIdx="7" presStyleCnt="19"/>
      <dgm:spPr/>
      <dgm:t>
        <a:bodyPr/>
        <a:lstStyle/>
        <a:p>
          <a:endParaRPr lang="zh-TW" altLang="en-US"/>
        </a:p>
      </dgm:t>
    </dgm:pt>
    <dgm:pt modelId="{498CF186-7B32-4A85-80E8-06149C0C4A73}" type="pres">
      <dgm:prSet presAssocID="{1950CB8D-1740-48E8-9171-87B5592D7D79}" presName="hierRoot2" presStyleCnt="0">
        <dgm:presLayoutVars>
          <dgm:hierBranch val="init"/>
        </dgm:presLayoutVars>
      </dgm:prSet>
      <dgm:spPr/>
    </dgm:pt>
    <dgm:pt modelId="{B1056992-88F9-4115-8275-8483A3ED99E2}" type="pres">
      <dgm:prSet presAssocID="{1950CB8D-1740-48E8-9171-87B5592D7D79}" presName="rootComposite" presStyleCnt="0"/>
      <dgm:spPr/>
    </dgm:pt>
    <dgm:pt modelId="{96FE9EEB-5D70-4659-9D1A-CA085522C2E2}" type="pres">
      <dgm:prSet presAssocID="{1950CB8D-1740-48E8-9171-87B5592D7D79}" presName="rootText" presStyleLbl="node2" presStyleIdx="7" presStyleCnt="19" custScaleY="1454677" custLinFactNeighborY="-7437">
        <dgm:presLayoutVars>
          <dgm:chPref val="3"/>
        </dgm:presLayoutVars>
      </dgm:prSet>
      <dgm:spPr/>
      <dgm:t>
        <a:bodyPr/>
        <a:lstStyle/>
        <a:p>
          <a:endParaRPr lang="zh-TW" altLang="en-US"/>
        </a:p>
      </dgm:t>
    </dgm:pt>
    <dgm:pt modelId="{8C83BD88-F1F3-4D4E-B755-4DABD0C254D6}" type="pres">
      <dgm:prSet presAssocID="{1950CB8D-1740-48E8-9171-87B5592D7D79}" presName="rootConnector" presStyleLbl="node2" presStyleIdx="7" presStyleCnt="19"/>
      <dgm:spPr/>
      <dgm:t>
        <a:bodyPr/>
        <a:lstStyle/>
        <a:p>
          <a:endParaRPr lang="zh-TW" altLang="en-US"/>
        </a:p>
      </dgm:t>
    </dgm:pt>
    <dgm:pt modelId="{4F5072A5-C5F5-4EDD-B69C-FD9590E1F33A}" type="pres">
      <dgm:prSet presAssocID="{1950CB8D-1740-48E8-9171-87B5592D7D79}" presName="hierChild4" presStyleCnt="0"/>
      <dgm:spPr/>
    </dgm:pt>
    <dgm:pt modelId="{9D66EEE9-64AB-42C5-B34F-19DF48EE15D4}" type="pres">
      <dgm:prSet presAssocID="{1950CB8D-1740-48E8-9171-87B5592D7D79}" presName="hierChild5" presStyleCnt="0"/>
      <dgm:spPr/>
    </dgm:pt>
    <dgm:pt modelId="{9C6A58D8-A140-4785-926A-94C0D63A720F}" type="pres">
      <dgm:prSet presAssocID="{5759F188-CA6A-4BD2-A487-2DAD87B851DA}" presName="Name37" presStyleLbl="parChTrans1D2" presStyleIdx="8" presStyleCnt="19"/>
      <dgm:spPr/>
      <dgm:t>
        <a:bodyPr/>
        <a:lstStyle/>
        <a:p>
          <a:endParaRPr lang="zh-TW" altLang="en-US"/>
        </a:p>
      </dgm:t>
    </dgm:pt>
    <dgm:pt modelId="{C3AD69C2-22E4-4F4C-9BD3-120EE7FFF31B}" type="pres">
      <dgm:prSet presAssocID="{A6E9C2D3-1A2C-4894-994C-F1CC85236013}" presName="hierRoot2" presStyleCnt="0">
        <dgm:presLayoutVars>
          <dgm:hierBranch val="init"/>
        </dgm:presLayoutVars>
      </dgm:prSet>
      <dgm:spPr/>
    </dgm:pt>
    <dgm:pt modelId="{6D95D658-E528-4A0B-8462-2BA942D8600B}" type="pres">
      <dgm:prSet presAssocID="{A6E9C2D3-1A2C-4894-994C-F1CC85236013}" presName="rootComposite" presStyleCnt="0"/>
      <dgm:spPr/>
    </dgm:pt>
    <dgm:pt modelId="{71C705C8-A242-4ABC-879D-551E13A0DFCF}" type="pres">
      <dgm:prSet presAssocID="{A6E9C2D3-1A2C-4894-994C-F1CC85236013}" presName="rootText" presStyleLbl="node2" presStyleIdx="8" presStyleCnt="19" custScaleY="1454675" custLinFactNeighborY="-7437">
        <dgm:presLayoutVars>
          <dgm:chPref val="3"/>
        </dgm:presLayoutVars>
      </dgm:prSet>
      <dgm:spPr/>
      <dgm:t>
        <a:bodyPr/>
        <a:lstStyle/>
        <a:p>
          <a:endParaRPr lang="zh-TW" altLang="en-US"/>
        </a:p>
      </dgm:t>
    </dgm:pt>
    <dgm:pt modelId="{B43C876E-AD27-480C-9076-B743E226800B}" type="pres">
      <dgm:prSet presAssocID="{A6E9C2D3-1A2C-4894-994C-F1CC85236013}" presName="rootConnector" presStyleLbl="node2" presStyleIdx="8" presStyleCnt="19"/>
      <dgm:spPr/>
      <dgm:t>
        <a:bodyPr/>
        <a:lstStyle/>
        <a:p>
          <a:endParaRPr lang="zh-TW" altLang="en-US"/>
        </a:p>
      </dgm:t>
    </dgm:pt>
    <dgm:pt modelId="{39344F8D-9A92-4199-8C6F-768548C87A00}" type="pres">
      <dgm:prSet presAssocID="{A6E9C2D3-1A2C-4894-994C-F1CC85236013}" presName="hierChild4" presStyleCnt="0"/>
      <dgm:spPr/>
    </dgm:pt>
    <dgm:pt modelId="{A116BC81-B1D8-42E3-93AC-1EF5C2CB1EEE}" type="pres">
      <dgm:prSet presAssocID="{A6E9C2D3-1A2C-4894-994C-F1CC85236013}" presName="hierChild5" presStyleCnt="0"/>
      <dgm:spPr/>
    </dgm:pt>
    <dgm:pt modelId="{C8B10EBE-32D9-4EB4-AA89-F7DB0ACD6202}" type="pres">
      <dgm:prSet presAssocID="{858F95F8-8AB4-4359-9BFF-41F9804F46C6}" presName="Name37" presStyleLbl="parChTrans1D2" presStyleIdx="9" presStyleCnt="19"/>
      <dgm:spPr/>
      <dgm:t>
        <a:bodyPr/>
        <a:lstStyle/>
        <a:p>
          <a:endParaRPr lang="zh-TW" altLang="en-US"/>
        </a:p>
      </dgm:t>
    </dgm:pt>
    <dgm:pt modelId="{4E9378D3-F104-4D22-B0E8-ECC2DAED77EE}" type="pres">
      <dgm:prSet presAssocID="{7DF9F179-0F84-4675-BA92-04234513EA24}" presName="hierRoot2" presStyleCnt="0">
        <dgm:presLayoutVars>
          <dgm:hierBranch val="init"/>
        </dgm:presLayoutVars>
      </dgm:prSet>
      <dgm:spPr/>
    </dgm:pt>
    <dgm:pt modelId="{A77035A0-D2B6-4C72-A840-290C5E01129E}" type="pres">
      <dgm:prSet presAssocID="{7DF9F179-0F84-4675-BA92-04234513EA24}" presName="rootComposite" presStyleCnt="0"/>
      <dgm:spPr/>
    </dgm:pt>
    <dgm:pt modelId="{AF052A1F-0E46-48AA-83BC-9D54CF67890B}" type="pres">
      <dgm:prSet presAssocID="{7DF9F179-0F84-4675-BA92-04234513EA24}" presName="rootText" presStyleLbl="node2" presStyleIdx="9" presStyleCnt="19" custScaleY="1454677" custLinFactNeighborY="-7437">
        <dgm:presLayoutVars>
          <dgm:chPref val="3"/>
        </dgm:presLayoutVars>
      </dgm:prSet>
      <dgm:spPr/>
      <dgm:t>
        <a:bodyPr/>
        <a:lstStyle/>
        <a:p>
          <a:endParaRPr lang="zh-TW" altLang="en-US"/>
        </a:p>
      </dgm:t>
    </dgm:pt>
    <dgm:pt modelId="{5AE4D7C1-DA96-40AF-8B80-985E31408212}" type="pres">
      <dgm:prSet presAssocID="{7DF9F179-0F84-4675-BA92-04234513EA24}" presName="rootConnector" presStyleLbl="node2" presStyleIdx="9" presStyleCnt="19"/>
      <dgm:spPr/>
      <dgm:t>
        <a:bodyPr/>
        <a:lstStyle/>
        <a:p>
          <a:endParaRPr lang="zh-TW" altLang="en-US"/>
        </a:p>
      </dgm:t>
    </dgm:pt>
    <dgm:pt modelId="{E61768C9-E2E0-4A0F-B7C1-DB12266A51CB}" type="pres">
      <dgm:prSet presAssocID="{7DF9F179-0F84-4675-BA92-04234513EA24}" presName="hierChild4" presStyleCnt="0"/>
      <dgm:spPr/>
    </dgm:pt>
    <dgm:pt modelId="{ECD4C746-E0FE-4D2F-ABFE-3C5EA7548005}" type="pres">
      <dgm:prSet presAssocID="{7DF9F179-0F84-4675-BA92-04234513EA24}" presName="hierChild5" presStyleCnt="0"/>
      <dgm:spPr/>
    </dgm:pt>
    <dgm:pt modelId="{9E306159-5C00-4B56-A6FE-DDFB7D66218E}" type="pres">
      <dgm:prSet presAssocID="{6DD6484C-0897-41AA-B802-2A0CBFB3C068}" presName="Name37" presStyleLbl="parChTrans1D2" presStyleIdx="10" presStyleCnt="19"/>
      <dgm:spPr/>
      <dgm:t>
        <a:bodyPr/>
        <a:lstStyle/>
        <a:p>
          <a:endParaRPr lang="zh-TW" altLang="en-US"/>
        </a:p>
      </dgm:t>
    </dgm:pt>
    <dgm:pt modelId="{7DA96116-1FC4-4031-A4DE-675C2402FEB4}" type="pres">
      <dgm:prSet presAssocID="{5F69CBBC-98CC-45AA-B0F9-3558929F29B9}" presName="hierRoot2" presStyleCnt="0">
        <dgm:presLayoutVars>
          <dgm:hierBranch val="init"/>
        </dgm:presLayoutVars>
      </dgm:prSet>
      <dgm:spPr/>
    </dgm:pt>
    <dgm:pt modelId="{A0184B51-6951-4B4D-A8E1-7318873D434C}" type="pres">
      <dgm:prSet presAssocID="{5F69CBBC-98CC-45AA-B0F9-3558929F29B9}" presName="rootComposite" presStyleCnt="0"/>
      <dgm:spPr/>
    </dgm:pt>
    <dgm:pt modelId="{01FFB24E-309D-4CF6-9301-E10CE77CC110}" type="pres">
      <dgm:prSet presAssocID="{5F69CBBC-98CC-45AA-B0F9-3558929F29B9}" presName="rootText" presStyleLbl="node2" presStyleIdx="10" presStyleCnt="19" custScaleY="1454677" custLinFactNeighborY="-7437">
        <dgm:presLayoutVars>
          <dgm:chPref val="3"/>
        </dgm:presLayoutVars>
      </dgm:prSet>
      <dgm:spPr/>
      <dgm:t>
        <a:bodyPr/>
        <a:lstStyle/>
        <a:p>
          <a:endParaRPr lang="zh-TW" altLang="en-US"/>
        </a:p>
      </dgm:t>
    </dgm:pt>
    <dgm:pt modelId="{B3001A05-5C28-4BA5-ABD9-F51743468B99}" type="pres">
      <dgm:prSet presAssocID="{5F69CBBC-98CC-45AA-B0F9-3558929F29B9}" presName="rootConnector" presStyleLbl="node2" presStyleIdx="10" presStyleCnt="19"/>
      <dgm:spPr/>
      <dgm:t>
        <a:bodyPr/>
        <a:lstStyle/>
        <a:p>
          <a:endParaRPr lang="zh-TW" altLang="en-US"/>
        </a:p>
      </dgm:t>
    </dgm:pt>
    <dgm:pt modelId="{B9248B13-17E5-4F5C-AA45-4942FDAE38A9}" type="pres">
      <dgm:prSet presAssocID="{5F69CBBC-98CC-45AA-B0F9-3558929F29B9}" presName="hierChild4" presStyleCnt="0"/>
      <dgm:spPr/>
    </dgm:pt>
    <dgm:pt modelId="{A4B49A49-9B1A-4E1B-9077-39CE00C63736}" type="pres">
      <dgm:prSet presAssocID="{5F69CBBC-98CC-45AA-B0F9-3558929F29B9}" presName="hierChild5" presStyleCnt="0"/>
      <dgm:spPr/>
    </dgm:pt>
    <dgm:pt modelId="{4F4CC607-DC61-47D0-9BFC-ADD50829D943}" type="pres">
      <dgm:prSet presAssocID="{0B239BFA-5E4D-4F2D-82E5-7CBA78800EE2}" presName="Name37" presStyleLbl="parChTrans1D2" presStyleIdx="11" presStyleCnt="19"/>
      <dgm:spPr/>
      <dgm:t>
        <a:bodyPr/>
        <a:lstStyle/>
        <a:p>
          <a:endParaRPr lang="zh-TW" altLang="en-US"/>
        </a:p>
      </dgm:t>
    </dgm:pt>
    <dgm:pt modelId="{BCC7A986-CFE0-4DB4-B9A3-C2BDF6E28C7E}" type="pres">
      <dgm:prSet presAssocID="{8F677125-C959-46BE-809C-80245097704A}" presName="hierRoot2" presStyleCnt="0">
        <dgm:presLayoutVars>
          <dgm:hierBranch val="init"/>
        </dgm:presLayoutVars>
      </dgm:prSet>
      <dgm:spPr/>
    </dgm:pt>
    <dgm:pt modelId="{7B90D397-FB20-45A4-91D2-2F72564100AC}" type="pres">
      <dgm:prSet presAssocID="{8F677125-C959-46BE-809C-80245097704A}" presName="rootComposite" presStyleCnt="0"/>
      <dgm:spPr/>
    </dgm:pt>
    <dgm:pt modelId="{74191617-7BDD-491E-A1CC-E59CD9D8335F}" type="pres">
      <dgm:prSet presAssocID="{8F677125-C959-46BE-809C-80245097704A}" presName="rootText" presStyleLbl="node2" presStyleIdx="11" presStyleCnt="19" custScaleY="1454677" custLinFactNeighborY="-7437">
        <dgm:presLayoutVars>
          <dgm:chPref val="3"/>
        </dgm:presLayoutVars>
      </dgm:prSet>
      <dgm:spPr/>
      <dgm:t>
        <a:bodyPr/>
        <a:lstStyle/>
        <a:p>
          <a:endParaRPr lang="zh-TW" altLang="en-US"/>
        </a:p>
      </dgm:t>
    </dgm:pt>
    <dgm:pt modelId="{ACB64ED2-04A9-4AB5-958A-F647CCE02303}" type="pres">
      <dgm:prSet presAssocID="{8F677125-C959-46BE-809C-80245097704A}" presName="rootConnector" presStyleLbl="node2" presStyleIdx="11" presStyleCnt="19"/>
      <dgm:spPr/>
      <dgm:t>
        <a:bodyPr/>
        <a:lstStyle/>
        <a:p>
          <a:endParaRPr lang="zh-TW" altLang="en-US"/>
        </a:p>
      </dgm:t>
    </dgm:pt>
    <dgm:pt modelId="{04D419FA-D4A9-4638-A0E6-8D1B3B87A6A6}" type="pres">
      <dgm:prSet presAssocID="{8F677125-C959-46BE-809C-80245097704A}" presName="hierChild4" presStyleCnt="0"/>
      <dgm:spPr/>
    </dgm:pt>
    <dgm:pt modelId="{B36F9ABC-71D9-4108-8522-A8C29181AA68}" type="pres">
      <dgm:prSet presAssocID="{8F677125-C959-46BE-809C-80245097704A}" presName="hierChild5" presStyleCnt="0"/>
      <dgm:spPr/>
    </dgm:pt>
    <dgm:pt modelId="{C72BDC43-9FF1-4AE3-AF51-EDDE2FD38FD1}" type="pres">
      <dgm:prSet presAssocID="{1251CB19-82A6-49EA-BAC5-8B7CC7305625}" presName="Name37" presStyleLbl="parChTrans1D2" presStyleIdx="12" presStyleCnt="19"/>
      <dgm:spPr/>
      <dgm:t>
        <a:bodyPr/>
        <a:lstStyle/>
        <a:p>
          <a:endParaRPr lang="zh-TW" altLang="en-US"/>
        </a:p>
      </dgm:t>
    </dgm:pt>
    <dgm:pt modelId="{E0D75434-EBB9-4570-8B68-0709EDEA5C1F}" type="pres">
      <dgm:prSet presAssocID="{6F6CF7CA-7B96-4883-88A2-B060E626F9AF}" presName="hierRoot2" presStyleCnt="0">
        <dgm:presLayoutVars>
          <dgm:hierBranch val="init"/>
        </dgm:presLayoutVars>
      </dgm:prSet>
      <dgm:spPr/>
    </dgm:pt>
    <dgm:pt modelId="{2A8CE439-7F66-4644-96B7-6F3027E86CF3}" type="pres">
      <dgm:prSet presAssocID="{6F6CF7CA-7B96-4883-88A2-B060E626F9AF}" presName="rootComposite" presStyleCnt="0"/>
      <dgm:spPr/>
    </dgm:pt>
    <dgm:pt modelId="{E53D26E0-7626-4DF7-9FC1-3DD1BC4C404F}" type="pres">
      <dgm:prSet presAssocID="{6F6CF7CA-7B96-4883-88A2-B060E626F9AF}" presName="rootText" presStyleLbl="node2" presStyleIdx="12" presStyleCnt="19" custScaleY="1454677" custLinFactNeighborY="-7437">
        <dgm:presLayoutVars>
          <dgm:chPref val="3"/>
        </dgm:presLayoutVars>
      </dgm:prSet>
      <dgm:spPr/>
      <dgm:t>
        <a:bodyPr/>
        <a:lstStyle/>
        <a:p>
          <a:endParaRPr lang="zh-TW" altLang="en-US"/>
        </a:p>
      </dgm:t>
    </dgm:pt>
    <dgm:pt modelId="{C3626ED1-22A8-4F9E-A915-7BB8913AE95A}" type="pres">
      <dgm:prSet presAssocID="{6F6CF7CA-7B96-4883-88A2-B060E626F9AF}" presName="rootConnector" presStyleLbl="node2" presStyleIdx="12" presStyleCnt="19"/>
      <dgm:spPr/>
      <dgm:t>
        <a:bodyPr/>
        <a:lstStyle/>
        <a:p>
          <a:endParaRPr lang="zh-TW" altLang="en-US"/>
        </a:p>
      </dgm:t>
    </dgm:pt>
    <dgm:pt modelId="{240704A1-6C9B-41F1-B819-658F8D0277BA}" type="pres">
      <dgm:prSet presAssocID="{6F6CF7CA-7B96-4883-88A2-B060E626F9AF}" presName="hierChild4" presStyleCnt="0"/>
      <dgm:spPr/>
    </dgm:pt>
    <dgm:pt modelId="{1D86D33A-691B-401E-BD26-62B773B3D817}" type="pres">
      <dgm:prSet presAssocID="{6F6CF7CA-7B96-4883-88A2-B060E626F9AF}" presName="hierChild5" presStyleCnt="0"/>
      <dgm:spPr/>
    </dgm:pt>
    <dgm:pt modelId="{D940BE77-DF1B-43C2-9E53-F83B195194E8}" type="pres">
      <dgm:prSet presAssocID="{44A58D18-6536-4B20-8025-AD3CC7051A08}" presName="Name37" presStyleLbl="parChTrans1D2" presStyleIdx="13" presStyleCnt="19"/>
      <dgm:spPr/>
      <dgm:t>
        <a:bodyPr/>
        <a:lstStyle/>
        <a:p>
          <a:endParaRPr lang="zh-TW" altLang="en-US"/>
        </a:p>
      </dgm:t>
    </dgm:pt>
    <dgm:pt modelId="{C8DBD073-BF38-4B6A-A725-528E5E69D85B}" type="pres">
      <dgm:prSet presAssocID="{FD185324-1BC1-4CF9-9F26-A1641C2583BA}" presName="hierRoot2" presStyleCnt="0">
        <dgm:presLayoutVars>
          <dgm:hierBranch val="init"/>
        </dgm:presLayoutVars>
      </dgm:prSet>
      <dgm:spPr/>
    </dgm:pt>
    <dgm:pt modelId="{3CA99625-DDD5-4981-AFE7-066F2E3DA265}" type="pres">
      <dgm:prSet presAssocID="{FD185324-1BC1-4CF9-9F26-A1641C2583BA}" presName="rootComposite" presStyleCnt="0"/>
      <dgm:spPr/>
    </dgm:pt>
    <dgm:pt modelId="{1C000722-5E2E-4723-BD48-9C3488371574}" type="pres">
      <dgm:prSet presAssocID="{FD185324-1BC1-4CF9-9F26-A1641C2583BA}" presName="rootText" presStyleLbl="node2" presStyleIdx="13" presStyleCnt="19" custScaleY="1454677" custLinFactNeighborY="-7437">
        <dgm:presLayoutVars>
          <dgm:chPref val="3"/>
        </dgm:presLayoutVars>
      </dgm:prSet>
      <dgm:spPr/>
      <dgm:t>
        <a:bodyPr/>
        <a:lstStyle/>
        <a:p>
          <a:endParaRPr lang="zh-TW" altLang="en-US"/>
        </a:p>
      </dgm:t>
    </dgm:pt>
    <dgm:pt modelId="{5AFA3757-427B-483B-8051-924F5C462DA1}" type="pres">
      <dgm:prSet presAssocID="{FD185324-1BC1-4CF9-9F26-A1641C2583BA}" presName="rootConnector" presStyleLbl="node2" presStyleIdx="13" presStyleCnt="19"/>
      <dgm:spPr/>
      <dgm:t>
        <a:bodyPr/>
        <a:lstStyle/>
        <a:p>
          <a:endParaRPr lang="zh-TW" altLang="en-US"/>
        </a:p>
      </dgm:t>
    </dgm:pt>
    <dgm:pt modelId="{8495768D-C766-42F4-89B2-DB0CBB36B87C}" type="pres">
      <dgm:prSet presAssocID="{FD185324-1BC1-4CF9-9F26-A1641C2583BA}" presName="hierChild4" presStyleCnt="0"/>
      <dgm:spPr/>
    </dgm:pt>
    <dgm:pt modelId="{2F5A05DE-8A07-4D47-B0F9-7FD76378F205}" type="pres">
      <dgm:prSet presAssocID="{FD185324-1BC1-4CF9-9F26-A1641C2583BA}" presName="hierChild5" presStyleCnt="0"/>
      <dgm:spPr/>
    </dgm:pt>
    <dgm:pt modelId="{10E6E11D-309A-4ADE-9DF4-59A9FA26DE8B}" type="pres">
      <dgm:prSet presAssocID="{C143A755-BEAE-4A88-ADE7-719C17EA0567}" presName="Name37" presStyleLbl="parChTrans1D2" presStyleIdx="14" presStyleCnt="19"/>
      <dgm:spPr/>
      <dgm:t>
        <a:bodyPr/>
        <a:lstStyle/>
        <a:p>
          <a:endParaRPr lang="zh-TW" altLang="en-US"/>
        </a:p>
      </dgm:t>
    </dgm:pt>
    <dgm:pt modelId="{24FF0013-FBBD-42F1-AEB9-10752E5D8594}" type="pres">
      <dgm:prSet presAssocID="{DF021B86-BEDB-4137-B833-5C48EAF06555}" presName="hierRoot2" presStyleCnt="0">
        <dgm:presLayoutVars>
          <dgm:hierBranch val="init"/>
        </dgm:presLayoutVars>
      </dgm:prSet>
      <dgm:spPr/>
    </dgm:pt>
    <dgm:pt modelId="{7FB190AC-8BB1-4710-A6EF-E42CB5FBD0B2}" type="pres">
      <dgm:prSet presAssocID="{DF021B86-BEDB-4137-B833-5C48EAF06555}" presName="rootComposite" presStyleCnt="0"/>
      <dgm:spPr/>
    </dgm:pt>
    <dgm:pt modelId="{B8D36200-32CA-4B4B-B7F5-53A0DF7E92C2}" type="pres">
      <dgm:prSet presAssocID="{DF021B86-BEDB-4137-B833-5C48EAF06555}" presName="rootText" presStyleLbl="node2" presStyleIdx="14" presStyleCnt="19" custScaleY="1454677" custLinFactNeighborY="-7437">
        <dgm:presLayoutVars>
          <dgm:chPref val="3"/>
        </dgm:presLayoutVars>
      </dgm:prSet>
      <dgm:spPr/>
      <dgm:t>
        <a:bodyPr/>
        <a:lstStyle/>
        <a:p>
          <a:endParaRPr lang="zh-TW" altLang="en-US"/>
        </a:p>
      </dgm:t>
    </dgm:pt>
    <dgm:pt modelId="{F80AB4BC-B993-436D-BD47-FF52EBD86342}" type="pres">
      <dgm:prSet presAssocID="{DF021B86-BEDB-4137-B833-5C48EAF06555}" presName="rootConnector" presStyleLbl="node2" presStyleIdx="14" presStyleCnt="19"/>
      <dgm:spPr/>
      <dgm:t>
        <a:bodyPr/>
        <a:lstStyle/>
        <a:p>
          <a:endParaRPr lang="zh-TW" altLang="en-US"/>
        </a:p>
      </dgm:t>
    </dgm:pt>
    <dgm:pt modelId="{51393DDD-203B-47FB-94FE-21B5754DC643}" type="pres">
      <dgm:prSet presAssocID="{DF021B86-BEDB-4137-B833-5C48EAF06555}" presName="hierChild4" presStyleCnt="0"/>
      <dgm:spPr/>
    </dgm:pt>
    <dgm:pt modelId="{19057B46-C3E2-4210-B7E3-163042E3EEE8}" type="pres">
      <dgm:prSet presAssocID="{DF021B86-BEDB-4137-B833-5C48EAF06555}" presName="hierChild5" presStyleCnt="0"/>
      <dgm:spPr/>
    </dgm:pt>
    <dgm:pt modelId="{01DC5082-B34B-4E07-BD5B-8F07B652E69A}" type="pres">
      <dgm:prSet presAssocID="{3DBD2D66-9D98-471E-9BC8-217C979CAC17}" presName="Name37" presStyleLbl="parChTrans1D2" presStyleIdx="15" presStyleCnt="19"/>
      <dgm:spPr/>
      <dgm:t>
        <a:bodyPr/>
        <a:lstStyle/>
        <a:p>
          <a:endParaRPr lang="zh-TW" altLang="en-US"/>
        </a:p>
      </dgm:t>
    </dgm:pt>
    <dgm:pt modelId="{1EB27538-17FE-4052-AB13-97D2CD74EFCF}" type="pres">
      <dgm:prSet presAssocID="{4446A230-A36F-40CB-9EBC-025F88D2AD27}" presName="hierRoot2" presStyleCnt="0">
        <dgm:presLayoutVars>
          <dgm:hierBranch val="init"/>
        </dgm:presLayoutVars>
      </dgm:prSet>
      <dgm:spPr/>
    </dgm:pt>
    <dgm:pt modelId="{117F3156-EEF8-4EEE-B5C9-DF2C5F8E8532}" type="pres">
      <dgm:prSet presAssocID="{4446A230-A36F-40CB-9EBC-025F88D2AD27}" presName="rootComposite" presStyleCnt="0"/>
      <dgm:spPr/>
    </dgm:pt>
    <dgm:pt modelId="{CE608624-7221-4FEC-AC5A-97B6D225601C}" type="pres">
      <dgm:prSet presAssocID="{4446A230-A36F-40CB-9EBC-025F88D2AD27}" presName="rootText" presStyleLbl="node2" presStyleIdx="15" presStyleCnt="19" custScaleY="1454677" custLinFactNeighborY="-7437">
        <dgm:presLayoutVars>
          <dgm:chPref val="3"/>
        </dgm:presLayoutVars>
      </dgm:prSet>
      <dgm:spPr/>
      <dgm:t>
        <a:bodyPr/>
        <a:lstStyle/>
        <a:p>
          <a:endParaRPr lang="zh-TW" altLang="en-US"/>
        </a:p>
      </dgm:t>
    </dgm:pt>
    <dgm:pt modelId="{1E136418-62EE-4606-AB64-15EC3BEE8B16}" type="pres">
      <dgm:prSet presAssocID="{4446A230-A36F-40CB-9EBC-025F88D2AD27}" presName="rootConnector" presStyleLbl="node2" presStyleIdx="15" presStyleCnt="19"/>
      <dgm:spPr/>
      <dgm:t>
        <a:bodyPr/>
        <a:lstStyle/>
        <a:p>
          <a:endParaRPr lang="zh-TW" altLang="en-US"/>
        </a:p>
      </dgm:t>
    </dgm:pt>
    <dgm:pt modelId="{62EDE112-C72E-4377-87A8-67CC78B2B568}" type="pres">
      <dgm:prSet presAssocID="{4446A230-A36F-40CB-9EBC-025F88D2AD27}" presName="hierChild4" presStyleCnt="0"/>
      <dgm:spPr/>
    </dgm:pt>
    <dgm:pt modelId="{8C576545-29E2-47D3-AB1D-2485FC517694}" type="pres">
      <dgm:prSet presAssocID="{4446A230-A36F-40CB-9EBC-025F88D2AD27}" presName="hierChild5" presStyleCnt="0"/>
      <dgm:spPr/>
    </dgm:pt>
    <dgm:pt modelId="{B0823B6B-F6F1-4E34-AADC-A097EEC67366}" type="pres">
      <dgm:prSet presAssocID="{9FCA5C95-5810-4002-B13A-1EFFCABE8B3C}" presName="Name37" presStyleLbl="parChTrans1D2" presStyleIdx="16" presStyleCnt="19"/>
      <dgm:spPr/>
      <dgm:t>
        <a:bodyPr/>
        <a:lstStyle/>
        <a:p>
          <a:endParaRPr lang="zh-TW" altLang="en-US"/>
        </a:p>
      </dgm:t>
    </dgm:pt>
    <dgm:pt modelId="{740A68ED-FC01-4ABC-A55A-C283A8473FF0}" type="pres">
      <dgm:prSet presAssocID="{A85C2A70-0648-45C5-A07D-82061CDFD00D}" presName="hierRoot2" presStyleCnt="0">
        <dgm:presLayoutVars>
          <dgm:hierBranch val="init"/>
        </dgm:presLayoutVars>
      </dgm:prSet>
      <dgm:spPr/>
    </dgm:pt>
    <dgm:pt modelId="{08B07D01-F07F-4FC1-8F52-53066460298C}" type="pres">
      <dgm:prSet presAssocID="{A85C2A70-0648-45C5-A07D-82061CDFD00D}" presName="rootComposite" presStyleCnt="0"/>
      <dgm:spPr/>
    </dgm:pt>
    <dgm:pt modelId="{73838AB8-40A7-43FE-8409-6B4AC572FA2D}" type="pres">
      <dgm:prSet presAssocID="{A85C2A70-0648-45C5-A07D-82061CDFD00D}" presName="rootText" presStyleLbl="node2" presStyleIdx="16" presStyleCnt="19" custScaleY="1454677" custLinFactNeighborY="-7437">
        <dgm:presLayoutVars>
          <dgm:chPref val="3"/>
        </dgm:presLayoutVars>
      </dgm:prSet>
      <dgm:spPr/>
      <dgm:t>
        <a:bodyPr/>
        <a:lstStyle/>
        <a:p>
          <a:endParaRPr lang="zh-TW" altLang="en-US"/>
        </a:p>
      </dgm:t>
    </dgm:pt>
    <dgm:pt modelId="{01237690-2E96-4E48-BAAF-7AD82A428790}" type="pres">
      <dgm:prSet presAssocID="{A85C2A70-0648-45C5-A07D-82061CDFD00D}" presName="rootConnector" presStyleLbl="node2" presStyleIdx="16" presStyleCnt="19"/>
      <dgm:spPr/>
      <dgm:t>
        <a:bodyPr/>
        <a:lstStyle/>
        <a:p>
          <a:endParaRPr lang="zh-TW" altLang="en-US"/>
        </a:p>
      </dgm:t>
    </dgm:pt>
    <dgm:pt modelId="{8CAAD90D-1017-4C0B-B8C5-58B9B8B063B4}" type="pres">
      <dgm:prSet presAssocID="{A85C2A70-0648-45C5-A07D-82061CDFD00D}" presName="hierChild4" presStyleCnt="0"/>
      <dgm:spPr/>
    </dgm:pt>
    <dgm:pt modelId="{17095565-F4B5-454D-AE32-EC6DD751D2D6}" type="pres">
      <dgm:prSet presAssocID="{A85C2A70-0648-45C5-A07D-82061CDFD00D}" presName="hierChild5" presStyleCnt="0"/>
      <dgm:spPr/>
    </dgm:pt>
    <dgm:pt modelId="{A0C897EA-486F-458E-8468-46675AF3C93D}" type="pres">
      <dgm:prSet presAssocID="{A223C742-E836-46CE-8CB8-010D954D7687}" presName="Name37" presStyleLbl="parChTrans1D2" presStyleIdx="17" presStyleCnt="19"/>
      <dgm:spPr/>
      <dgm:t>
        <a:bodyPr/>
        <a:lstStyle/>
        <a:p>
          <a:endParaRPr lang="zh-TW" altLang="en-US"/>
        </a:p>
      </dgm:t>
    </dgm:pt>
    <dgm:pt modelId="{25ADF222-7978-495B-90EE-A714868C9FF0}" type="pres">
      <dgm:prSet presAssocID="{8DB23506-A3AB-4314-BDEE-BDF8B4C969A2}" presName="hierRoot2" presStyleCnt="0">
        <dgm:presLayoutVars>
          <dgm:hierBranch val="init"/>
        </dgm:presLayoutVars>
      </dgm:prSet>
      <dgm:spPr/>
    </dgm:pt>
    <dgm:pt modelId="{A5847705-4B25-42B0-8F4D-F77AED067898}" type="pres">
      <dgm:prSet presAssocID="{8DB23506-A3AB-4314-BDEE-BDF8B4C969A2}" presName="rootComposite" presStyleCnt="0"/>
      <dgm:spPr/>
    </dgm:pt>
    <dgm:pt modelId="{B4451997-0F02-4FFA-BA5F-163E57F83B49}" type="pres">
      <dgm:prSet presAssocID="{8DB23506-A3AB-4314-BDEE-BDF8B4C969A2}" presName="rootText" presStyleLbl="node2" presStyleIdx="17" presStyleCnt="19" custScaleY="1454677" custLinFactNeighborY="-7437">
        <dgm:presLayoutVars>
          <dgm:chPref val="3"/>
        </dgm:presLayoutVars>
      </dgm:prSet>
      <dgm:spPr/>
      <dgm:t>
        <a:bodyPr/>
        <a:lstStyle/>
        <a:p>
          <a:endParaRPr lang="zh-TW" altLang="en-US"/>
        </a:p>
      </dgm:t>
    </dgm:pt>
    <dgm:pt modelId="{A19F33E0-7F84-4D18-AD13-21A5085AAD23}" type="pres">
      <dgm:prSet presAssocID="{8DB23506-A3AB-4314-BDEE-BDF8B4C969A2}" presName="rootConnector" presStyleLbl="node2" presStyleIdx="17" presStyleCnt="19"/>
      <dgm:spPr/>
      <dgm:t>
        <a:bodyPr/>
        <a:lstStyle/>
        <a:p>
          <a:endParaRPr lang="zh-TW" altLang="en-US"/>
        </a:p>
      </dgm:t>
    </dgm:pt>
    <dgm:pt modelId="{662BCEC5-0FF4-410A-86DD-5B92C12D8D11}" type="pres">
      <dgm:prSet presAssocID="{8DB23506-A3AB-4314-BDEE-BDF8B4C969A2}" presName="hierChild4" presStyleCnt="0"/>
      <dgm:spPr/>
    </dgm:pt>
    <dgm:pt modelId="{4CC8AD1E-A9E3-4377-A56F-075FBBF6FFC2}" type="pres">
      <dgm:prSet presAssocID="{8DB23506-A3AB-4314-BDEE-BDF8B4C969A2}" presName="hierChild5" presStyleCnt="0"/>
      <dgm:spPr/>
    </dgm:pt>
    <dgm:pt modelId="{2E9D7162-4DAE-4818-B425-50B37D59A839}" type="pres">
      <dgm:prSet presAssocID="{61761170-FBEA-4C2B-BA40-4F6965514E75}" presName="Name37" presStyleLbl="parChTrans1D2" presStyleIdx="18" presStyleCnt="19"/>
      <dgm:spPr/>
      <dgm:t>
        <a:bodyPr/>
        <a:lstStyle/>
        <a:p>
          <a:endParaRPr lang="zh-TW" altLang="en-US"/>
        </a:p>
      </dgm:t>
    </dgm:pt>
    <dgm:pt modelId="{AF2EBED5-16CB-4ECE-911B-9A85BF571E13}" type="pres">
      <dgm:prSet presAssocID="{40A641F7-996E-42D9-80ED-C914538456AB}" presName="hierRoot2" presStyleCnt="0">
        <dgm:presLayoutVars>
          <dgm:hierBranch val="init"/>
        </dgm:presLayoutVars>
      </dgm:prSet>
      <dgm:spPr/>
    </dgm:pt>
    <dgm:pt modelId="{A5D15EA2-2478-4CB6-8D82-8A2F29B7862F}" type="pres">
      <dgm:prSet presAssocID="{40A641F7-996E-42D9-80ED-C914538456AB}" presName="rootComposite" presStyleCnt="0"/>
      <dgm:spPr/>
    </dgm:pt>
    <dgm:pt modelId="{8C7C0362-8285-4C62-BA76-9B07497CFFCC}" type="pres">
      <dgm:prSet presAssocID="{40A641F7-996E-42D9-80ED-C914538456AB}" presName="rootText" presStyleLbl="node2" presStyleIdx="18" presStyleCnt="19" custScaleY="1454677" custLinFactNeighborY="-7437">
        <dgm:presLayoutVars>
          <dgm:chPref val="3"/>
        </dgm:presLayoutVars>
      </dgm:prSet>
      <dgm:spPr/>
      <dgm:t>
        <a:bodyPr/>
        <a:lstStyle/>
        <a:p>
          <a:endParaRPr lang="zh-TW" altLang="en-US"/>
        </a:p>
      </dgm:t>
    </dgm:pt>
    <dgm:pt modelId="{E859B07F-C0AC-47CC-80EC-4C4E621D16E3}" type="pres">
      <dgm:prSet presAssocID="{40A641F7-996E-42D9-80ED-C914538456AB}" presName="rootConnector" presStyleLbl="node2" presStyleIdx="18" presStyleCnt="19"/>
      <dgm:spPr/>
      <dgm:t>
        <a:bodyPr/>
        <a:lstStyle/>
        <a:p>
          <a:endParaRPr lang="zh-TW" altLang="en-US"/>
        </a:p>
      </dgm:t>
    </dgm:pt>
    <dgm:pt modelId="{98255E0E-48CE-4134-9F46-C41792C32272}" type="pres">
      <dgm:prSet presAssocID="{40A641F7-996E-42D9-80ED-C914538456AB}" presName="hierChild4" presStyleCnt="0"/>
      <dgm:spPr/>
    </dgm:pt>
    <dgm:pt modelId="{1B1F1E9C-21BC-4B14-A04C-84BF259F0063}" type="pres">
      <dgm:prSet presAssocID="{40A641F7-996E-42D9-80ED-C914538456AB}" presName="hierChild5" presStyleCnt="0"/>
      <dgm:spPr/>
    </dgm:pt>
    <dgm:pt modelId="{89CDB7AB-E8C5-4A7E-B1C6-697D9143C581}" type="pres">
      <dgm:prSet presAssocID="{A29AA040-FB02-42E5-B779-865C73E73BFD}" presName="hierChild3" presStyleCnt="0"/>
      <dgm:spPr/>
    </dgm:pt>
  </dgm:ptLst>
  <dgm:cxnLst>
    <dgm:cxn modelId="{BBF8D245-671E-4783-9D9D-D431F7CD2667}" type="presOf" srcId="{8DB23506-A3AB-4314-BDEE-BDF8B4C969A2}" destId="{B4451997-0F02-4FFA-BA5F-163E57F83B49}" srcOrd="0" destOrd="0" presId="urn:microsoft.com/office/officeart/2005/8/layout/orgChart1"/>
    <dgm:cxn modelId="{83DD7BC2-4004-49B3-ABC7-50E3F53E98A5}" type="presOf" srcId="{598E7BBA-02C7-4D27-86FA-5379BA88B847}" destId="{6BF18369-E72C-4B44-93C9-3C64B6AA9DE0}" srcOrd="0" destOrd="0" presId="urn:microsoft.com/office/officeart/2005/8/layout/orgChart1"/>
    <dgm:cxn modelId="{56039FC3-3E5E-442B-A601-357CF2EB3420}" type="presOf" srcId="{DF021B86-BEDB-4137-B833-5C48EAF06555}" destId="{F80AB4BC-B993-436D-BD47-FF52EBD86342}" srcOrd="1" destOrd="0" presId="urn:microsoft.com/office/officeart/2005/8/layout/orgChart1"/>
    <dgm:cxn modelId="{93322A70-097E-4722-B4B6-9FB79B8039FC}" srcId="{A29AA040-FB02-42E5-B779-865C73E73BFD}" destId="{A296CD86-311C-43D8-A707-445973167E2C}" srcOrd="6" destOrd="0" parTransId="{598E7BBA-02C7-4D27-86FA-5379BA88B847}" sibTransId="{466EC047-9D4B-4D5E-A9ED-A9E6C67B05F1}"/>
    <dgm:cxn modelId="{47EEE624-D7F0-4A65-ADA0-6B10434861C4}" type="presOf" srcId="{9FCA5C95-5810-4002-B13A-1EFFCABE8B3C}" destId="{B0823B6B-F6F1-4E34-AADC-A097EEC67366}" srcOrd="0" destOrd="0" presId="urn:microsoft.com/office/officeart/2005/8/layout/orgChart1"/>
    <dgm:cxn modelId="{87CF34FE-1BDA-4118-8794-108F9179E113}" type="presOf" srcId="{DF021B86-BEDB-4137-B833-5C48EAF06555}" destId="{B8D36200-32CA-4B4B-B7F5-53A0DF7E92C2}" srcOrd="0" destOrd="0" presId="urn:microsoft.com/office/officeart/2005/8/layout/orgChart1"/>
    <dgm:cxn modelId="{DDE9E805-C294-49B5-BC84-590956395142}" type="presOf" srcId="{FD185324-1BC1-4CF9-9F26-A1641C2583BA}" destId="{1C000722-5E2E-4723-BD48-9C3488371574}" srcOrd="0" destOrd="0" presId="urn:microsoft.com/office/officeart/2005/8/layout/orgChart1"/>
    <dgm:cxn modelId="{5B5F9896-7F48-4202-AFDD-7FB7DF4B73D9}" srcId="{A29AA040-FB02-42E5-B779-865C73E73BFD}" destId="{63DA7D79-8C12-40DF-9DEB-D09F45747DE3}" srcOrd="1" destOrd="0" parTransId="{E2068C02-87F5-4D4A-BAFD-00EE6A27317D}" sibTransId="{CD6C99CD-2BD4-4F8C-8AAE-DE2C3A2B0775}"/>
    <dgm:cxn modelId="{1D356CB3-ACC9-4B5F-931E-E8D75914F565}" type="presOf" srcId="{5F69CBBC-98CC-45AA-B0F9-3558929F29B9}" destId="{B3001A05-5C28-4BA5-ABD9-F51743468B99}" srcOrd="1" destOrd="0" presId="urn:microsoft.com/office/officeart/2005/8/layout/orgChart1"/>
    <dgm:cxn modelId="{1A34E014-06E7-45DD-A0F3-037B9F5D4631}" type="presOf" srcId="{6F6CF7CA-7B96-4883-88A2-B060E626F9AF}" destId="{C3626ED1-22A8-4F9E-A915-7BB8913AE95A}" srcOrd="1" destOrd="0" presId="urn:microsoft.com/office/officeart/2005/8/layout/orgChart1"/>
    <dgm:cxn modelId="{0048F997-0512-4993-9EAB-0DF2ABD419AF}" srcId="{A29AA040-FB02-42E5-B779-865C73E73BFD}" destId="{8DB23506-A3AB-4314-BDEE-BDF8B4C969A2}" srcOrd="17" destOrd="0" parTransId="{A223C742-E836-46CE-8CB8-010D954D7687}" sibTransId="{802D69B9-A464-4C66-BD41-0DEAF3C0166A}"/>
    <dgm:cxn modelId="{AD93983A-4351-406D-A813-E79BE86E6EA5}" srcId="{A29AA040-FB02-42E5-B779-865C73E73BFD}" destId="{12F12887-68FD-48D7-A511-06A0BEEA1C85}" srcOrd="2" destOrd="0" parTransId="{A14E3170-40B6-4187-A407-81B4F0D4B03A}" sibTransId="{6BCA85FC-C4FA-4DC6-BD27-CE4A5F78EC25}"/>
    <dgm:cxn modelId="{791439FB-C7EE-453F-85F3-BDD127B71132}" type="presOf" srcId="{12F12887-68FD-48D7-A511-06A0BEEA1C85}" destId="{28969FFF-CC6B-421C-A65B-802E7849B5B6}" srcOrd="1" destOrd="0" presId="urn:microsoft.com/office/officeart/2005/8/layout/orgChart1"/>
    <dgm:cxn modelId="{6D780FAD-BEF5-4AD2-90F7-ED385A3D9677}" type="presOf" srcId="{8DB23506-A3AB-4314-BDEE-BDF8B4C969A2}" destId="{A19F33E0-7F84-4D18-AD13-21A5085AAD23}" srcOrd="1" destOrd="0" presId="urn:microsoft.com/office/officeart/2005/8/layout/orgChart1"/>
    <dgm:cxn modelId="{875C06B7-57C1-43A6-B521-8808AFF91CFD}" type="presOf" srcId="{40A641F7-996E-42D9-80ED-C914538456AB}" destId="{8C7C0362-8285-4C62-BA76-9B07497CFFCC}" srcOrd="0" destOrd="0" presId="urn:microsoft.com/office/officeart/2005/8/layout/orgChart1"/>
    <dgm:cxn modelId="{CD19B7F7-AA8B-47B9-8C72-477897BE6162}" srcId="{A29AA040-FB02-42E5-B779-865C73E73BFD}" destId="{A6E9C2D3-1A2C-4894-994C-F1CC85236013}" srcOrd="8" destOrd="0" parTransId="{5759F188-CA6A-4BD2-A487-2DAD87B851DA}" sibTransId="{CB270578-D37A-4AEB-AE6B-E92696AC88C2}"/>
    <dgm:cxn modelId="{2F2D39A4-BD28-4670-AFFB-D526E1266B3D}" srcId="{A29AA040-FB02-42E5-B779-865C73E73BFD}" destId="{4FBB8FE9-91AB-4B14-85FD-BFCE21D91077}" srcOrd="5" destOrd="0" parTransId="{4943318A-38B5-4503-87A7-F9ED7C3DCB5D}" sibTransId="{1747B5DB-7159-47D9-BAA7-D454D88D67CE}"/>
    <dgm:cxn modelId="{7CDD0811-96D2-4570-A08F-337D5EE1F709}" srcId="{A29AA040-FB02-42E5-B779-865C73E73BFD}" destId="{8F677125-C959-46BE-809C-80245097704A}" srcOrd="11" destOrd="0" parTransId="{0B239BFA-5E4D-4F2D-82E5-7CBA78800EE2}" sibTransId="{F961644C-F916-41B1-A401-7C81F31CC0F3}"/>
    <dgm:cxn modelId="{5E348E9A-E4AB-421F-B4E0-6C83A6CEC39D}" type="presOf" srcId="{A85C2A70-0648-45C5-A07D-82061CDFD00D}" destId="{73838AB8-40A7-43FE-8409-6B4AC572FA2D}" srcOrd="0" destOrd="0" presId="urn:microsoft.com/office/officeart/2005/8/layout/orgChart1"/>
    <dgm:cxn modelId="{D47FB287-C787-4D50-837A-E44CAFCBF733}" srcId="{A29AA040-FB02-42E5-B779-865C73E73BFD}" destId="{A85C2A70-0648-45C5-A07D-82061CDFD00D}" srcOrd="16" destOrd="0" parTransId="{9FCA5C95-5810-4002-B13A-1EFFCABE8B3C}" sibTransId="{EE1321B5-1A18-4892-97F8-97430C859A6A}"/>
    <dgm:cxn modelId="{8AA68EA4-C3FD-4ED8-A8AA-EDC947E92345}" type="presOf" srcId="{63DA7D79-8C12-40DF-9DEB-D09F45747DE3}" destId="{F1206D96-AF06-4313-8837-B25F50F071FE}" srcOrd="0" destOrd="0" presId="urn:microsoft.com/office/officeart/2005/8/layout/orgChart1"/>
    <dgm:cxn modelId="{862985E4-4789-4ABB-B271-B677B4B0AAA7}" type="presOf" srcId="{6DD6484C-0897-41AA-B802-2A0CBFB3C068}" destId="{9E306159-5C00-4B56-A6FE-DDFB7D66218E}" srcOrd="0" destOrd="0" presId="urn:microsoft.com/office/officeart/2005/8/layout/orgChart1"/>
    <dgm:cxn modelId="{97EC5ECE-14DB-47EB-8321-079DF3B75786}" type="presOf" srcId="{FD185324-1BC1-4CF9-9F26-A1641C2583BA}" destId="{5AFA3757-427B-483B-8051-924F5C462DA1}" srcOrd="1" destOrd="0" presId="urn:microsoft.com/office/officeart/2005/8/layout/orgChart1"/>
    <dgm:cxn modelId="{1010FE5C-99C7-458E-8D20-262C46A6D6D6}" srcId="{A29AA040-FB02-42E5-B779-865C73E73BFD}" destId="{1950CB8D-1740-48E8-9171-87B5592D7D79}" srcOrd="7" destOrd="0" parTransId="{6BED2920-7BEB-4B9D-8DB2-452BCECB4EB1}" sibTransId="{F71BF5CC-3386-4878-9706-009C850D8CC7}"/>
    <dgm:cxn modelId="{62826082-4A9F-417A-A6BF-1E167672B14E}" type="presOf" srcId="{007A5D8C-DD47-46A1-807D-D04176E22593}" destId="{06E92F85-3B60-4E3F-B01D-2C657529AA0B}" srcOrd="1" destOrd="0" presId="urn:microsoft.com/office/officeart/2005/8/layout/orgChart1"/>
    <dgm:cxn modelId="{BDE7C469-D5CB-446B-8907-B738DF1CB49F}" type="presOf" srcId="{4943318A-38B5-4503-87A7-F9ED7C3DCB5D}" destId="{D835DC3B-2A6A-4C7B-A364-DE19FDE2FB68}" srcOrd="0" destOrd="0" presId="urn:microsoft.com/office/officeart/2005/8/layout/orgChart1"/>
    <dgm:cxn modelId="{F14105B7-E49E-4061-92E4-FC41BB5D1964}" type="presOf" srcId="{A6E9C2D3-1A2C-4894-994C-F1CC85236013}" destId="{B43C876E-AD27-480C-9076-B743E226800B}" srcOrd="1" destOrd="0" presId="urn:microsoft.com/office/officeart/2005/8/layout/orgChart1"/>
    <dgm:cxn modelId="{2E0B481C-8CFF-4D5F-AD05-75A2500B62F0}" type="presOf" srcId="{A29AA040-FB02-42E5-B779-865C73E73BFD}" destId="{011820B6-DAE6-41D5-A38D-401DC541EBA1}" srcOrd="0" destOrd="0" presId="urn:microsoft.com/office/officeart/2005/8/layout/orgChart1"/>
    <dgm:cxn modelId="{A0B64739-4898-481D-9DCF-0095B12218D5}" type="presOf" srcId="{8F2F6CAD-85CC-4B0D-BD86-D9301013268C}" destId="{EB3CD6F4-C5F4-4665-BDEC-377C163597AB}" srcOrd="0" destOrd="0" presId="urn:microsoft.com/office/officeart/2005/8/layout/orgChart1"/>
    <dgm:cxn modelId="{7388CE80-A6FF-425D-ACFB-B17FEC734B43}" type="presOf" srcId="{8BE261E9-5980-4AA5-9B7C-73DEE410DB1A}" destId="{6F87EABE-D086-4A6E-B7FE-A6FA8DA64D25}" srcOrd="1" destOrd="0" presId="urn:microsoft.com/office/officeart/2005/8/layout/orgChart1"/>
    <dgm:cxn modelId="{6F8320A7-DFC6-4951-A84C-855E405FC3D4}" srcId="{A29AA040-FB02-42E5-B779-865C73E73BFD}" destId="{4446A230-A36F-40CB-9EBC-025F88D2AD27}" srcOrd="15" destOrd="0" parTransId="{3DBD2D66-9D98-471E-9BC8-217C979CAC17}" sibTransId="{011E00F9-5EB7-4887-9908-5D273C3F2588}"/>
    <dgm:cxn modelId="{63E2D4A5-3A81-405E-BD44-D7B0A0784940}" type="presOf" srcId="{6BED2920-7BEB-4B9D-8DB2-452BCECB4EB1}" destId="{DF3A18D6-7CA3-489C-83BA-DBE3B463035A}" srcOrd="0" destOrd="0" presId="urn:microsoft.com/office/officeart/2005/8/layout/orgChart1"/>
    <dgm:cxn modelId="{CA643370-2171-41B9-A99C-678566F3317C}" type="presOf" srcId="{7759FD7B-70E0-42D3-8E96-1BB29E3E15EC}" destId="{210C6EE3-9E95-47C1-B7BB-E8E0E3A02A7E}" srcOrd="0" destOrd="0" presId="urn:microsoft.com/office/officeart/2005/8/layout/orgChart1"/>
    <dgm:cxn modelId="{14F6384C-8DD1-4DA1-85FC-1C9A9EC7959F}" type="presOf" srcId="{4A68E201-4B96-4936-8DE5-5F020AA918F6}" destId="{2FE92FCD-46F3-4222-9B8B-43B02831B87B}" srcOrd="0" destOrd="0" presId="urn:microsoft.com/office/officeart/2005/8/layout/orgChart1"/>
    <dgm:cxn modelId="{2C0D21C0-3E20-4797-9322-9266CF3A07FA}" type="presOf" srcId="{12F12887-68FD-48D7-A511-06A0BEEA1C85}" destId="{7BDAC86E-778B-46C3-B6B4-CB0A0EFDF2B6}" srcOrd="0" destOrd="0" presId="urn:microsoft.com/office/officeart/2005/8/layout/orgChart1"/>
    <dgm:cxn modelId="{220F86B4-AEED-4A4A-A6F2-C1E12605165D}" type="presOf" srcId="{8BE261E9-5980-4AA5-9B7C-73DEE410DB1A}" destId="{9A4E0E03-795B-4826-BAA0-2818D6170C5F}" srcOrd="0" destOrd="0" presId="urn:microsoft.com/office/officeart/2005/8/layout/orgChart1"/>
    <dgm:cxn modelId="{1D84FB6A-D289-4266-A0DB-7418C42CCE96}" type="presOf" srcId="{7DF9F179-0F84-4675-BA92-04234513EA24}" destId="{5AE4D7C1-DA96-40AF-8B80-985E31408212}" srcOrd="1" destOrd="0" presId="urn:microsoft.com/office/officeart/2005/8/layout/orgChart1"/>
    <dgm:cxn modelId="{47EDA53A-ACEE-48EE-9BF3-A22DC7990047}" type="presOf" srcId="{4A68E201-4B96-4936-8DE5-5F020AA918F6}" destId="{B70E2578-B49F-43AA-8EB7-EB7E8BBDB5CB}" srcOrd="1" destOrd="0" presId="urn:microsoft.com/office/officeart/2005/8/layout/orgChart1"/>
    <dgm:cxn modelId="{B535EF16-A311-4E94-A25F-F25BE47D4D1E}" type="presOf" srcId="{8F677125-C959-46BE-809C-80245097704A}" destId="{ACB64ED2-04A9-4AB5-958A-F647CCE02303}" srcOrd="1" destOrd="0" presId="urn:microsoft.com/office/officeart/2005/8/layout/orgChart1"/>
    <dgm:cxn modelId="{611DA37A-59D1-43A1-A3AF-6C67581C2C5A}" type="presOf" srcId="{A29AA040-FB02-42E5-B779-865C73E73BFD}" destId="{FB20CD2C-927F-4BF8-954A-215D4EDBB30F}" srcOrd="1" destOrd="0" presId="urn:microsoft.com/office/officeart/2005/8/layout/orgChart1"/>
    <dgm:cxn modelId="{7D046F0E-3CE0-4145-AD8B-0562C57F4D43}" type="presOf" srcId="{4446A230-A36F-40CB-9EBC-025F88D2AD27}" destId="{1E136418-62EE-4606-AB64-15EC3BEE8B16}" srcOrd="1" destOrd="0" presId="urn:microsoft.com/office/officeart/2005/8/layout/orgChart1"/>
    <dgm:cxn modelId="{ACD8A3D7-D587-4972-B6DB-9A93BDD34933}" srcId="{A29AA040-FB02-42E5-B779-865C73E73BFD}" destId="{40A641F7-996E-42D9-80ED-C914538456AB}" srcOrd="18" destOrd="0" parTransId="{61761170-FBEA-4C2B-BA40-4F6965514E75}" sibTransId="{90BAC850-91C9-4396-8A42-5C0F33DDACAA}"/>
    <dgm:cxn modelId="{B16175DA-A683-4E9C-8C71-AD2D5F021C16}" type="presOf" srcId="{61761170-FBEA-4C2B-BA40-4F6965514E75}" destId="{2E9D7162-4DAE-4818-B425-50B37D59A839}" srcOrd="0" destOrd="0" presId="urn:microsoft.com/office/officeart/2005/8/layout/orgChart1"/>
    <dgm:cxn modelId="{23696BF2-F0AD-421B-80F0-80614DB2A09A}" srcId="{A29AA040-FB02-42E5-B779-865C73E73BFD}" destId="{5F69CBBC-98CC-45AA-B0F9-3558929F29B9}" srcOrd="10" destOrd="0" parTransId="{6DD6484C-0897-41AA-B802-2A0CBFB3C068}" sibTransId="{D1B9B654-E36B-4996-B0DE-EFD66A9141F9}"/>
    <dgm:cxn modelId="{94B9C27E-28DA-42AD-A55E-32018A836F0D}" srcId="{A29AA040-FB02-42E5-B779-865C73E73BFD}" destId="{007A5D8C-DD47-46A1-807D-D04176E22593}" srcOrd="3" destOrd="0" parTransId="{8F2F6CAD-85CC-4B0D-BD86-D9301013268C}" sibTransId="{0CEF7A2D-FE81-473C-904F-478DC469C6E9}"/>
    <dgm:cxn modelId="{99C55FE4-D055-4E79-A0F7-B3177EB40549}" type="presOf" srcId="{8F677125-C959-46BE-809C-80245097704A}" destId="{74191617-7BDD-491E-A1CC-E59CD9D8335F}" srcOrd="0" destOrd="0" presId="urn:microsoft.com/office/officeart/2005/8/layout/orgChart1"/>
    <dgm:cxn modelId="{52EEDAB1-1E09-42AD-BCAB-D7129A9EDCA9}" type="presOf" srcId="{E2068C02-87F5-4D4A-BAFD-00EE6A27317D}" destId="{D31F2449-D007-48A2-9CC1-F0A0D993F952}" srcOrd="0" destOrd="0" presId="urn:microsoft.com/office/officeart/2005/8/layout/orgChart1"/>
    <dgm:cxn modelId="{376F0BF6-4DC3-46F6-8EB0-E74266FBD599}" type="presOf" srcId="{A296CD86-311C-43D8-A707-445973167E2C}" destId="{0FC294C0-5AA0-477B-8702-8CDF40BC369F}" srcOrd="1" destOrd="0" presId="urn:microsoft.com/office/officeart/2005/8/layout/orgChart1"/>
    <dgm:cxn modelId="{BBC9E525-9BC1-4CA8-91B3-498C99B29A70}" type="presOf" srcId="{4FBB8FE9-91AB-4B14-85FD-BFCE21D91077}" destId="{CB157B41-9D06-4666-8F66-EF3753BDAFC8}" srcOrd="1" destOrd="0" presId="urn:microsoft.com/office/officeart/2005/8/layout/orgChart1"/>
    <dgm:cxn modelId="{41E0C410-F2CA-42EC-9B82-BF52391F3EEA}" type="presOf" srcId="{63DA7D79-8C12-40DF-9DEB-D09F45747DE3}" destId="{2E8859D9-6F2D-44E9-A17F-56E025E4C08C}" srcOrd="1" destOrd="0" presId="urn:microsoft.com/office/officeart/2005/8/layout/orgChart1"/>
    <dgm:cxn modelId="{B49B70FC-FB04-402D-8E70-D874E0480EF8}" type="presOf" srcId="{0B239BFA-5E4D-4F2D-82E5-7CBA78800EE2}" destId="{4F4CC607-DC61-47D0-9BFC-ADD50829D943}" srcOrd="0" destOrd="0" presId="urn:microsoft.com/office/officeart/2005/8/layout/orgChart1"/>
    <dgm:cxn modelId="{7B2093DC-80B3-480D-8D9D-E0613C8146DD}" srcId="{A29AA040-FB02-42E5-B779-865C73E73BFD}" destId="{8BE261E9-5980-4AA5-9B7C-73DEE410DB1A}" srcOrd="4" destOrd="0" parTransId="{EE17865B-2886-4516-8BDD-D7D4CFFF2958}" sibTransId="{B221A613-DE06-4A3B-AE07-80C351F9189C}"/>
    <dgm:cxn modelId="{13D72E77-8AB3-4B13-8E3D-B5F90A5AC890}" type="presOf" srcId="{7DF9F179-0F84-4675-BA92-04234513EA24}" destId="{AF052A1F-0E46-48AA-83BC-9D54CF67890B}" srcOrd="0" destOrd="0" presId="urn:microsoft.com/office/officeart/2005/8/layout/orgChart1"/>
    <dgm:cxn modelId="{D285B43B-88D3-41FF-96D8-D86A383D3AA8}" srcId="{A29AA040-FB02-42E5-B779-865C73E73BFD}" destId="{FD185324-1BC1-4CF9-9F26-A1641C2583BA}" srcOrd="13" destOrd="0" parTransId="{44A58D18-6536-4B20-8025-AD3CC7051A08}" sibTransId="{B6B14D3E-F068-4DA8-9072-07646739CBA0}"/>
    <dgm:cxn modelId="{E1825062-AA39-4628-9206-3F87A5E27A89}" type="presOf" srcId="{44A58D18-6536-4B20-8025-AD3CC7051A08}" destId="{D940BE77-DF1B-43C2-9E53-F83B195194E8}" srcOrd="0" destOrd="0" presId="urn:microsoft.com/office/officeart/2005/8/layout/orgChart1"/>
    <dgm:cxn modelId="{E0DCA39E-125D-47FD-A8BD-152723B3A0D8}" type="presOf" srcId="{40A641F7-996E-42D9-80ED-C914538456AB}" destId="{E859B07F-C0AC-47CC-80EC-4C4E621D16E3}" srcOrd="1" destOrd="0" presId="urn:microsoft.com/office/officeart/2005/8/layout/orgChart1"/>
    <dgm:cxn modelId="{64A93DE7-A36C-470B-A9C7-1179166834C0}" type="presOf" srcId="{EE17865B-2886-4516-8BDD-D7D4CFFF2958}" destId="{5EEEEF29-5541-4E6A-A7C0-24C6674E775C}" srcOrd="0" destOrd="0" presId="urn:microsoft.com/office/officeart/2005/8/layout/orgChart1"/>
    <dgm:cxn modelId="{F943CE29-855B-4454-8E5F-560FF188D9CB}" srcId="{A29AA040-FB02-42E5-B779-865C73E73BFD}" destId="{DF021B86-BEDB-4137-B833-5C48EAF06555}" srcOrd="14" destOrd="0" parTransId="{C143A755-BEAE-4A88-ADE7-719C17EA0567}" sibTransId="{08756E37-EE97-439F-B100-504BEBE2D3E1}"/>
    <dgm:cxn modelId="{A5AC7CA4-445F-4F6E-9C90-5A408BB4A744}" type="presOf" srcId="{1950CB8D-1740-48E8-9171-87B5592D7D79}" destId="{96FE9EEB-5D70-4659-9D1A-CA085522C2E2}" srcOrd="0" destOrd="0" presId="urn:microsoft.com/office/officeart/2005/8/layout/orgChart1"/>
    <dgm:cxn modelId="{90C2FCAE-C616-45DC-8B30-CAE74400BCC5}" type="presOf" srcId="{007A5D8C-DD47-46A1-807D-D04176E22593}" destId="{3B70201D-EF7B-47E3-B8C8-6A2436709CD1}" srcOrd="0" destOrd="0" presId="urn:microsoft.com/office/officeart/2005/8/layout/orgChart1"/>
    <dgm:cxn modelId="{54486865-D7EF-4FDE-A671-E7CB90F351E2}" srcId="{A29AA040-FB02-42E5-B779-865C73E73BFD}" destId="{6F6CF7CA-7B96-4883-88A2-B060E626F9AF}" srcOrd="12" destOrd="0" parTransId="{1251CB19-82A6-49EA-BAC5-8B7CC7305625}" sibTransId="{1A32A66A-9AD4-4F96-AF62-5D92E6999746}"/>
    <dgm:cxn modelId="{97D7A133-93F7-411F-B3FD-7BA48F8717B7}" type="presOf" srcId="{A6E9C2D3-1A2C-4894-994C-F1CC85236013}" destId="{71C705C8-A242-4ABC-879D-551E13A0DFCF}" srcOrd="0" destOrd="0" presId="urn:microsoft.com/office/officeart/2005/8/layout/orgChart1"/>
    <dgm:cxn modelId="{719C40B9-903C-4231-975C-A18216EF87F2}" type="presOf" srcId="{D2611D55-B4E3-48E3-8CAF-2C10159645DC}" destId="{A7C853A9-4424-4613-AD35-FB30E11F33C7}" srcOrd="0" destOrd="0" presId="urn:microsoft.com/office/officeart/2005/8/layout/orgChart1"/>
    <dgm:cxn modelId="{259494DE-4F18-4241-A9F2-C0B89267D9A0}" type="presOf" srcId="{4FBB8FE9-91AB-4B14-85FD-BFCE21D91077}" destId="{AF3AA209-EEC8-47FF-ACAA-2B3788A0C135}" srcOrd="0" destOrd="0" presId="urn:microsoft.com/office/officeart/2005/8/layout/orgChart1"/>
    <dgm:cxn modelId="{F451CE4F-6568-401E-87E8-E7EBDD4637FB}" type="presOf" srcId="{A223C742-E836-46CE-8CB8-010D954D7687}" destId="{A0C897EA-486F-458E-8468-46675AF3C93D}" srcOrd="0" destOrd="0" presId="urn:microsoft.com/office/officeart/2005/8/layout/orgChart1"/>
    <dgm:cxn modelId="{517BF5BA-5AB1-4507-BF9D-E0CAD15DF658}" srcId="{A29AA040-FB02-42E5-B779-865C73E73BFD}" destId="{7DF9F179-0F84-4675-BA92-04234513EA24}" srcOrd="9" destOrd="0" parTransId="{858F95F8-8AB4-4359-9BFF-41F9804F46C6}" sibTransId="{79E508A5-F01F-4C71-B5DC-A93FFF3A8BF0}"/>
    <dgm:cxn modelId="{13798800-632E-41A0-A3C0-FDF69A35B69A}" srcId="{D2611D55-B4E3-48E3-8CAF-2C10159645DC}" destId="{A29AA040-FB02-42E5-B779-865C73E73BFD}" srcOrd="0" destOrd="0" parTransId="{7CFC40C9-A3E8-4BCB-939E-5CF5ED202F4B}" sibTransId="{A23D3EC2-6EFF-4F92-9A2C-40B993A607A6}"/>
    <dgm:cxn modelId="{FE63CED3-45C3-473C-ABCA-292E40F7F5D7}" type="presOf" srcId="{3DBD2D66-9D98-471E-9BC8-217C979CAC17}" destId="{01DC5082-B34B-4E07-BD5B-8F07B652E69A}" srcOrd="0" destOrd="0" presId="urn:microsoft.com/office/officeart/2005/8/layout/orgChart1"/>
    <dgm:cxn modelId="{7111DD9D-5C29-4E13-9A0D-BED794C81B7B}" type="presOf" srcId="{A85C2A70-0648-45C5-A07D-82061CDFD00D}" destId="{01237690-2E96-4E48-BAAF-7AD82A428790}" srcOrd="1" destOrd="0" presId="urn:microsoft.com/office/officeart/2005/8/layout/orgChart1"/>
    <dgm:cxn modelId="{03D937F9-A574-495D-B111-3C2B8F875363}" type="presOf" srcId="{1251CB19-82A6-49EA-BAC5-8B7CC7305625}" destId="{C72BDC43-9FF1-4AE3-AF51-EDDE2FD38FD1}" srcOrd="0" destOrd="0" presId="urn:microsoft.com/office/officeart/2005/8/layout/orgChart1"/>
    <dgm:cxn modelId="{C4C5780B-F93F-42B0-8157-15D6963783F0}" type="presOf" srcId="{858F95F8-8AB4-4359-9BFF-41F9804F46C6}" destId="{C8B10EBE-32D9-4EB4-AA89-F7DB0ACD6202}" srcOrd="0" destOrd="0" presId="urn:microsoft.com/office/officeart/2005/8/layout/orgChart1"/>
    <dgm:cxn modelId="{517E8225-E4CF-41C3-BE2A-7178AE0C207A}" srcId="{A29AA040-FB02-42E5-B779-865C73E73BFD}" destId="{4A68E201-4B96-4936-8DE5-5F020AA918F6}" srcOrd="0" destOrd="0" parTransId="{7759FD7B-70E0-42D3-8E96-1BB29E3E15EC}" sibTransId="{F33D8EC1-3914-41EB-956F-33204D8072B5}"/>
    <dgm:cxn modelId="{3C548F55-A16E-4C44-AFD7-92F3D1A96364}" type="presOf" srcId="{A14E3170-40B6-4187-A407-81B4F0D4B03A}" destId="{49118E50-0AAE-48B4-9141-3B5A06A937C3}" srcOrd="0" destOrd="0" presId="urn:microsoft.com/office/officeart/2005/8/layout/orgChart1"/>
    <dgm:cxn modelId="{2530CDB5-1048-4FD9-A29A-72361C621357}" type="presOf" srcId="{C143A755-BEAE-4A88-ADE7-719C17EA0567}" destId="{10E6E11D-309A-4ADE-9DF4-59A9FA26DE8B}" srcOrd="0" destOrd="0" presId="urn:microsoft.com/office/officeart/2005/8/layout/orgChart1"/>
    <dgm:cxn modelId="{3AB591CB-0451-4883-A0E2-B665E2258BF6}" type="presOf" srcId="{5F69CBBC-98CC-45AA-B0F9-3558929F29B9}" destId="{01FFB24E-309D-4CF6-9301-E10CE77CC110}" srcOrd="0" destOrd="0" presId="urn:microsoft.com/office/officeart/2005/8/layout/orgChart1"/>
    <dgm:cxn modelId="{CBB9BE04-FE63-4C73-95DB-4C7F343BD032}" type="presOf" srcId="{A296CD86-311C-43D8-A707-445973167E2C}" destId="{F2AA15F2-957C-4F34-A88B-ADAA7F26A414}" srcOrd="0" destOrd="0" presId="urn:microsoft.com/office/officeart/2005/8/layout/orgChart1"/>
    <dgm:cxn modelId="{EC8838F6-44E3-4FEF-8D33-579E9A2BEE82}" type="presOf" srcId="{6F6CF7CA-7B96-4883-88A2-B060E626F9AF}" destId="{E53D26E0-7626-4DF7-9FC1-3DD1BC4C404F}" srcOrd="0" destOrd="0" presId="urn:microsoft.com/office/officeart/2005/8/layout/orgChart1"/>
    <dgm:cxn modelId="{33AD17B2-F1E7-4C3E-9F62-4B7E957EE72F}" type="presOf" srcId="{5759F188-CA6A-4BD2-A487-2DAD87B851DA}" destId="{9C6A58D8-A140-4785-926A-94C0D63A720F}" srcOrd="0" destOrd="0" presId="urn:microsoft.com/office/officeart/2005/8/layout/orgChart1"/>
    <dgm:cxn modelId="{DF9B5204-B6D9-4CE8-8808-58EF1CC5F07E}" type="presOf" srcId="{1950CB8D-1740-48E8-9171-87B5592D7D79}" destId="{8C83BD88-F1F3-4D4E-B755-4DABD0C254D6}" srcOrd="1" destOrd="0" presId="urn:microsoft.com/office/officeart/2005/8/layout/orgChart1"/>
    <dgm:cxn modelId="{6EAB3BD8-987F-4985-BFC4-0E178D7DF873}" type="presOf" srcId="{4446A230-A36F-40CB-9EBC-025F88D2AD27}" destId="{CE608624-7221-4FEC-AC5A-97B6D225601C}" srcOrd="0" destOrd="0" presId="urn:microsoft.com/office/officeart/2005/8/layout/orgChart1"/>
    <dgm:cxn modelId="{EB7C1A3D-EB6F-4E84-9F1D-472C03ED219D}" type="presParOf" srcId="{A7C853A9-4424-4613-AD35-FB30E11F33C7}" destId="{7E1FA416-3D52-4760-A283-C2F31887F28D}" srcOrd="0" destOrd="0" presId="urn:microsoft.com/office/officeart/2005/8/layout/orgChart1"/>
    <dgm:cxn modelId="{BD881B0D-1EE9-49E9-B427-11D677C13A6B}" type="presParOf" srcId="{7E1FA416-3D52-4760-A283-C2F31887F28D}" destId="{7373A773-A1B9-499C-89B2-D0839DCDA29C}" srcOrd="0" destOrd="0" presId="urn:microsoft.com/office/officeart/2005/8/layout/orgChart1"/>
    <dgm:cxn modelId="{0226F2DC-2B61-4982-98B1-DD35741C8972}" type="presParOf" srcId="{7373A773-A1B9-499C-89B2-D0839DCDA29C}" destId="{011820B6-DAE6-41D5-A38D-401DC541EBA1}" srcOrd="0" destOrd="0" presId="urn:microsoft.com/office/officeart/2005/8/layout/orgChart1"/>
    <dgm:cxn modelId="{2F72E23D-3368-4659-B003-6FDA35B9B124}" type="presParOf" srcId="{7373A773-A1B9-499C-89B2-D0839DCDA29C}" destId="{FB20CD2C-927F-4BF8-954A-215D4EDBB30F}" srcOrd="1" destOrd="0" presId="urn:microsoft.com/office/officeart/2005/8/layout/orgChart1"/>
    <dgm:cxn modelId="{499C70C9-6A61-4E25-962A-AF33A475D0D9}" type="presParOf" srcId="{7E1FA416-3D52-4760-A283-C2F31887F28D}" destId="{93C36923-3463-4001-8837-0A7DF811D38C}" srcOrd="1" destOrd="0" presId="urn:microsoft.com/office/officeart/2005/8/layout/orgChart1"/>
    <dgm:cxn modelId="{CAB07909-EE9C-48E4-BDD5-E563E0D8EE25}" type="presParOf" srcId="{93C36923-3463-4001-8837-0A7DF811D38C}" destId="{210C6EE3-9E95-47C1-B7BB-E8E0E3A02A7E}" srcOrd="0" destOrd="0" presId="urn:microsoft.com/office/officeart/2005/8/layout/orgChart1"/>
    <dgm:cxn modelId="{A87C7FBB-4D44-4C26-9464-4BE42192C1E0}" type="presParOf" srcId="{93C36923-3463-4001-8837-0A7DF811D38C}" destId="{6A0652CE-8871-4535-B15D-9EA1C0EEC29B}" srcOrd="1" destOrd="0" presId="urn:microsoft.com/office/officeart/2005/8/layout/orgChart1"/>
    <dgm:cxn modelId="{3F1AC269-E702-4875-9C1B-CC79F5D3EE3F}" type="presParOf" srcId="{6A0652CE-8871-4535-B15D-9EA1C0EEC29B}" destId="{F03F0CE9-9AF8-48F7-B708-455118C92363}" srcOrd="0" destOrd="0" presId="urn:microsoft.com/office/officeart/2005/8/layout/orgChart1"/>
    <dgm:cxn modelId="{96A281EE-EDDF-46BE-B365-2FA34B967866}" type="presParOf" srcId="{F03F0CE9-9AF8-48F7-B708-455118C92363}" destId="{2FE92FCD-46F3-4222-9B8B-43B02831B87B}" srcOrd="0" destOrd="0" presId="urn:microsoft.com/office/officeart/2005/8/layout/orgChart1"/>
    <dgm:cxn modelId="{E2FA6A17-2FED-424C-8BB2-09D6D5A2C7C3}" type="presParOf" srcId="{F03F0CE9-9AF8-48F7-B708-455118C92363}" destId="{B70E2578-B49F-43AA-8EB7-EB7E8BBDB5CB}" srcOrd="1" destOrd="0" presId="urn:microsoft.com/office/officeart/2005/8/layout/orgChart1"/>
    <dgm:cxn modelId="{05F15957-4259-4833-9395-2E0B03C0DFBA}" type="presParOf" srcId="{6A0652CE-8871-4535-B15D-9EA1C0EEC29B}" destId="{088C0D89-16DF-44EB-9E8C-F755BF6AB6EA}" srcOrd="1" destOrd="0" presId="urn:microsoft.com/office/officeart/2005/8/layout/orgChart1"/>
    <dgm:cxn modelId="{3B7DC19E-5456-49AB-8A86-881083EBD2CB}" type="presParOf" srcId="{6A0652CE-8871-4535-B15D-9EA1C0EEC29B}" destId="{366B6FBD-8DAB-4D42-A4F4-580E5C0E9EF3}" srcOrd="2" destOrd="0" presId="urn:microsoft.com/office/officeart/2005/8/layout/orgChart1"/>
    <dgm:cxn modelId="{F97C7FF1-5F3C-4303-B5E2-4B6A544206B0}" type="presParOf" srcId="{93C36923-3463-4001-8837-0A7DF811D38C}" destId="{D31F2449-D007-48A2-9CC1-F0A0D993F952}" srcOrd="2" destOrd="0" presId="urn:microsoft.com/office/officeart/2005/8/layout/orgChart1"/>
    <dgm:cxn modelId="{11509F27-69C4-48D7-8F19-DB1775656493}" type="presParOf" srcId="{93C36923-3463-4001-8837-0A7DF811D38C}" destId="{73F083F9-C319-4FBC-9956-8940057CF15F}" srcOrd="3" destOrd="0" presId="urn:microsoft.com/office/officeart/2005/8/layout/orgChart1"/>
    <dgm:cxn modelId="{85696CA4-E582-453C-95DB-605726D51969}" type="presParOf" srcId="{73F083F9-C319-4FBC-9956-8940057CF15F}" destId="{2468012A-5CF1-40AC-9E7B-24FF9203D95E}" srcOrd="0" destOrd="0" presId="urn:microsoft.com/office/officeart/2005/8/layout/orgChart1"/>
    <dgm:cxn modelId="{0855E481-105E-4391-B0E0-0E47F1253759}" type="presParOf" srcId="{2468012A-5CF1-40AC-9E7B-24FF9203D95E}" destId="{F1206D96-AF06-4313-8837-B25F50F071FE}" srcOrd="0" destOrd="0" presId="urn:microsoft.com/office/officeart/2005/8/layout/orgChart1"/>
    <dgm:cxn modelId="{835911C6-FE89-4B9F-9808-64CA66A80325}" type="presParOf" srcId="{2468012A-5CF1-40AC-9E7B-24FF9203D95E}" destId="{2E8859D9-6F2D-44E9-A17F-56E025E4C08C}" srcOrd="1" destOrd="0" presId="urn:microsoft.com/office/officeart/2005/8/layout/orgChart1"/>
    <dgm:cxn modelId="{A4DF7366-9AF7-4B94-B533-954DD902FF5F}" type="presParOf" srcId="{73F083F9-C319-4FBC-9956-8940057CF15F}" destId="{88994C79-76AD-4C88-AFEF-6774D87D54F3}" srcOrd="1" destOrd="0" presId="urn:microsoft.com/office/officeart/2005/8/layout/orgChart1"/>
    <dgm:cxn modelId="{51A4F34E-0BAD-4EFD-A4EF-EFEE3830B86B}" type="presParOf" srcId="{73F083F9-C319-4FBC-9956-8940057CF15F}" destId="{C45E3ED2-C5A7-480F-BDEE-13D01670711A}" srcOrd="2" destOrd="0" presId="urn:microsoft.com/office/officeart/2005/8/layout/orgChart1"/>
    <dgm:cxn modelId="{715527D8-3A85-4C62-BB12-1DBDFAEE8EF2}" type="presParOf" srcId="{93C36923-3463-4001-8837-0A7DF811D38C}" destId="{49118E50-0AAE-48B4-9141-3B5A06A937C3}" srcOrd="4" destOrd="0" presId="urn:microsoft.com/office/officeart/2005/8/layout/orgChart1"/>
    <dgm:cxn modelId="{35B44AA9-3D81-4F73-B875-C9A4887F0159}" type="presParOf" srcId="{93C36923-3463-4001-8837-0A7DF811D38C}" destId="{3292F154-33A9-4390-ADA0-3D697A6663CF}" srcOrd="5" destOrd="0" presId="urn:microsoft.com/office/officeart/2005/8/layout/orgChart1"/>
    <dgm:cxn modelId="{7D4AC5CB-9BFE-4B17-AAB3-54E5CF6657F3}" type="presParOf" srcId="{3292F154-33A9-4390-ADA0-3D697A6663CF}" destId="{B6173FD3-99F9-410B-9CCD-AE8E529FDBC0}" srcOrd="0" destOrd="0" presId="urn:microsoft.com/office/officeart/2005/8/layout/orgChart1"/>
    <dgm:cxn modelId="{510091DB-F66D-423F-9FF9-CB54DB3B1EAC}" type="presParOf" srcId="{B6173FD3-99F9-410B-9CCD-AE8E529FDBC0}" destId="{7BDAC86E-778B-46C3-B6B4-CB0A0EFDF2B6}" srcOrd="0" destOrd="0" presId="urn:microsoft.com/office/officeart/2005/8/layout/orgChart1"/>
    <dgm:cxn modelId="{352352A1-8438-4483-ABBC-3A76BA22FF3D}" type="presParOf" srcId="{B6173FD3-99F9-410B-9CCD-AE8E529FDBC0}" destId="{28969FFF-CC6B-421C-A65B-802E7849B5B6}" srcOrd="1" destOrd="0" presId="urn:microsoft.com/office/officeart/2005/8/layout/orgChart1"/>
    <dgm:cxn modelId="{32785D28-6DDB-47FD-8C84-A6035942150F}" type="presParOf" srcId="{3292F154-33A9-4390-ADA0-3D697A6663CF}" destId="{F7086295-54CF-46F4-B7DD-61689A4D385F}" srcOrd="1" destOrd="0" presId="urn:microsoft.com/office/officeart/2005/8/layout/orgChart1"/>
    <dgm:cxn modelId="{1378EE0A-2733-43EE-88ED-025831DF8684}" type="presParOf" srcId="{3292F154-33A9-4390-ADA0-3D697A6663CF}" destId="{BE388DF8-05DC-4A77-A3FF-7C68658EAC0B}" srcOrd="2" destOrd="0" presId="urn:microsoft.com/office/officeart/2005/8/layout/orgChart1"/>
    <dgm:cxn modelId="{0001A43F-CDB7-4F1A-82DF-3C32CCA99693}" type="presParOf" srcId="{93C36923-3463-4001-8837-0A7DF811D38C}" destId="{EB3CD6F4-C5F4-4665-BDEC-377C163597AB}" srcOrd="6" destOrd="0" presId="urn:microsoft.com/office/officeart/2005/8/layout/orgChart1"/>
    <dgm:cxn modelId="{92C0DB53-768D-45A1-9011-1819FDFD0716}" type="presParOf" srcId="{93C36923-3463-4001-8837-0A7DF811D38C}" destId="{1AB39D13-E3AB-4D59-A8E1-F7E2E28BF2F2}" srcOrd="7" destOrd="0" presId="urn:microsoft.com/office/officeart/2005/8/layout/orgChart1"/>
    <dgm:cxn modelId="{CCDCC32C-D50F-4A11-8F8F-D3B922B0E486}" type="presParOf" srcId="{1AB39D13-E3AB-4D59-A8E1-F7E2E28BF2F2}" destId="{8E46681E-315E-4727-BED2-BF8F8D33498C}" srcOrd="0" destOrd="0" presId="urn:microsoft.com/office/officeart/2005/8/layout/orgChart1"/>
    <dgm:cxn modelId="{08D99DA3-2186-4526-94D2-4EB8CCEAD625}" type="presParOf" srcId="{8E46681E-315E-4727-BED2-BF8F8D33498C}" destId="{3B70201D-EF7B-47E3-B8C8-6A2436709CD1}" srcOrd="0" destOrd="0" presId="urn:microsoft.com/office/officeart/2005/8/layout/orgChart1"/>
    <dgm:cxn modelId="{A2D876ED-B85A-4497-984F-096D1C4E2030}" type="presParOf" srcId="{8E46681E-315E-4727-BED2-BF8F8D33498C}" destId="{06E92F85-3B60-4E3F-B01D-2C657529AA0B}" srcOrd="1" destOrd="0" presId="urn:microsoft.com/office/officeart/2005/8/layout/orgChart1"/>
    <dgm:cxn modelId="{B65B4C7C-B9C1-4EE4-974C-F5B8CEE009A6}" type="presParOf" srcId="{1AB39D13-E3AB-4D59-A8E1-F7E2E28BF2F2}" destId="{01ADE678-3885-4500-A508-5A669A6481DF}" srcOrd="1" destOrd="0" presId="urn:microsoft.com/office/officeart/2005/8/layout/orgChart1"/>
    <dgm:cxn modelId="{901D43F1-1D34-441B-92EC-D04F633EBCFF}" type="presParOf" srcId="{1AB39D13-E3AB-4D59-A8E1-F7E2E28BF2F2}" destId="{0D8E99CA-029A-40A4-B30D-6AB2E93C6F8E}" srcOrd="2" destOrd="0" presId="urn:microsoft.com/office/officeart/2005/8/layout/orgChart1"/>
    <dgm:cxn modelId="{D0EC578B-B789-4553-B4F5-868E9631009A}" type="presParOf" srcId="{93C36923-3463-4001-8837-0A7DF811D38C}" destId="{5EEEEF29-5541-4E6A-A7C0-24C6674E775C}" srcOrd="8" destOrd="0" presId="urn:microsoft.com/office/officeart/2005/8/layout/orgChart1"/>
    <dgm:cxn modelId="{2525693D-18FB-4FDB-AD1A-138B87CBEFD1}" type="presParOf" srcId="{93C36923-3463-4001-8837-0A7DF811D38C}" destId="{F7686C78-0669-4671-8145-46914FCCB657}" srcOrd="9" destOrd="0" presId="urn:microsoft.com/office/officeart/2005/8/layout/orgChart1"/>
    <dgm:cxn modelId="{8B474D3A-B91A-4C70-8F62-02F9E4AC7208}" type="presParOf" srcId="{F7686C78-0669-4671-8145-46914FCCB657}" destId="{90E1D5A8-C7D2-48ED-810E-87307F851CDF}" srcOrd="0" destOrd="0" presId="urn:microsoft.com/office/officeart/2005/8/layout/orgChart1"/>
    <dgm:cxn modelId="{32BB1526-4787-455A-9542-B5B461F9444A}" type="presParOf" srcId="{90E1D5A8-C7D2-48ED-810E-87307F851CDF}" destId="{9A4E0E03-795B-4826-BAA0-2818D6170C5F}" srcOrd="0" destOrd="0" presId="urn:microsoft.com/office/officeart/2005/8/layout/orgChart1"/>
    <dgm:cxn modelId="{AA16E5DD-1A27-43B5-AE72-4A3231A79CA7}" type="presParOf" srcId="{90E1D5A8-C7D2-48ED-810E-87307F851CDF}" destId="{6F87EABE-D086-4A6E-B7FE-A6FA8DA64D25}" srcOrd="1" destOrd="0" presId="urn:microsoft.com/office/officeart/2005/8/layout/orgChart1"/>
    <dgm:cxn modelId="{5F902FC2-3568-4403-8AE8-AD696FC5D598}" type="presParOf" srcId="{F7686C78-0669-4671-8145-46914FCCB657}" destId="{27E42B98-F0FC-46CD-8943-C45D2EC279C8}" srcOrd="1" destOrd="0" presId="urn:microsoft.com/office/officeart/2005/8/layout/orgChart1"/>
    <dgm:cxn modelId="{C1165139-0A83-4CF3-BD49-AC3429580E93}" type="presParOf" srcId="{F7686C78-0669-4671-8145-46914FCCB657}" destId="{42EAB643-B1B6-40A0-94EB-40A24DEB8F97}" srcOrd="2" destOrd="0" presId="urn:microsoft.com/office/officeart/2005/8/layout/orgChart1"/>
    <dgm:cxn modelId="{CED5F132-DAAF-4D62-8E1E-652254F1470D}" type="presParOf" srcId="{93C36923-3463-4001-8837-0A7DF811D38C}" destId="{D835DC3B-2A6A-4C7B-A364-DE19FDE2FB68}" srcOrd="10" destOrd="0" presId="urn:microsoft.com/office/officeart/2005/8/layout/orgChart1"/>
    <dgm:cxn modelId="{5CE37055-5C28-4E78-A071-4DC37AFCC8F2}" type="presParOf" srcId="{93C36923-3463-4001-8837-0A7DF811D38C}" destId="{F2547570-9690-4981-BD61-1F18B6BA7AF5}" srcOrd="11" destOrd="0" presId="urn:microsoft.com/office/officeart/2005/8/layout/orgChart1"/>
    <dgm:cxn modelId="{29E9F246-0332-4B31-AA17-1599CC18C141}" type="presParOf" srcId="{F2547570-9690-4981-BD61-1F18B6BA7AF5}" destId="{6C94900D-0188-46AC-BA92-99498D544DFC}" srcOrd="0" destOrd="0" presId="urn:microsoft.com/office/officeart/2005/8/layout/orgChart1"/>
    <dgm:cxn modelId="{F9AE95FF-F557-41A9-80F8-520FDCE70E13}" type="presParOf" srcId="{6C94900D-0188-46AC-BA92-99498D544DFC}" destId="{AF3AA209-EEC8-47FF-ACAA-2B3788A0C135}" srcOrd="0" destOrd="0" presId="urn:microsoft.com/office/officeart/2005/8/layout/orgChart1"/>
    <dgm:cxn modelId="{AED41F92-101F-4886-AF60-6105FA57551F}" type="presParOf" srcId="{6C94900D-0188-46AC-BA92-99498D544DFC}" destId="{CB157B41-9D06-4666-8F66-EF3753BDAFC8}" srcOrd="1" destOrd="0" presId="urn:microsoft.com/office/officeart/2005/8/layout/orgChart1"/>
    <dgm:cxn modelId="{4805EE02-65EC-4EE8-9339-6791BF1441C2}" type="presParOf" srcId="{F2547570-9690-4981-BD61-1F18B6BA7AF5}" destId="{11BDE1B8-0DFB-4940-82EC-A617A694F3CF}" srcOrd="1" destOrd="0" presId="urn:microsoft.com/office/officeart/2005/8/layout/orgChart1"/>
    <dgm:cxn modelId="{AE364FDC-EC68-4F7C-BF72-07AD83B1A44C}" type="presParOf" srcId="{F2547570-9690-4981-BD61-1F18B6BA7AF5}" destId="{03A600A1-E0A4-4A24-9F02-89B11BE268CE}" srcOrd="2" destOrd="0" presId="urn:microsoft.com/office/officeart/2005/8/layout/orgChart1"/>
    <dgm:cxn modelId="{DC1CDAB2-8C59-404E-AA87-8900AF6AD273}" type="presParOf" srcId="{93C36923-3463-4001-8837-0A7DF811D38C}" destId="{6BF18369-E72C-4B44-93C9-3C64B6AA9DE0}" srcOrd="12" destOrd="0" presId="urn:microsoft.com/office/officeart/2005/8/layout/orgChart1"/>
    <dgm:cxn modelId="{C9E5C28B-8923-4ECC-8717-4BBBAFB5D466}" type="presParOf" srcId="{93C36923-3463-4001-8837-0A7DF811D38C}" destId="{CDE1D5CF-D458-474B-942A-3CF2715ECB0A}" srcOrd="13" destOrd="0" presId="urn:microsoft.com/office/officeart/2005/8/layout/orgChart1"/>
    <dgm:cxn modelId="{7A5A0372-E072-4063-955F-B19308816931}" type="presParOf" srcId="{CDE1D5CF-D458-474B-942A-3CF2715ECB0A}" destId="{2A4872A6-3E9D-4E65-BA6D-596D49AB32AF}" srcOrd="0" destOrd="0" presId="urn:microsoft.com/office/officeart/2005/8/layout/orgChart1"/>
    <dgm:cxn modelId="{640D6C42-75D6-45C1-B53A-FB00E46483EE}" type="presParOf" srcId="{2A4872A6-3E9D-4E65-BA6D-596D49AB32AF}" destId="{F2AA15F2-957C-4F34-A88B-ADAA7F26A414}" srcOrd="0" destOrd="0" presId="urn:microsoft.com/office/officeart/2005/8/layout/orgChart1"/>
    <dgm:cxn modelId="{CAAFD433-6582-4605-B511-54E13D1660EE}" type="presParOf" srcId="{2A4872A6-3E9D-4E65-BA6D-596D49AB32AF}" destId="{0FC294C0-5AA0-477B-8702-8CDF40BC369F}" srcOrd="1" destOrd="0" presId="urn:microsoft.com/office/officeart/2005/8/layout/orgChart1"/>
    <dgm:cxn modelId="{6D422692-83FC-4119-9443-B6FEF426CDEA}" type="presParOf" srcId="{CDE1D5CF-D458-474B-942A-3CF2715ECB0A}" destId="{A7816462-FFB1-4B54-8C78-3873741D4BA5}" srcOrd="1" destOrd="0" presId="urn:microsoft.com/office/officeart/2005/8/layout/orgChart1"/>
    <dgm:cxn modelId="{A02D3F07-8258-4BE7-BB47-8E7834EC09A0}" type="presParOf" srcId="{CDE1D5CF-D458-474B-942A-3CF2715ECB0A}" destId="{6677DE96-50BF-4AC9-A987-2DC2806CA9AA}" srcOrd="2" destOrd="0" presId="urn:microsoft.com/office/officeart/2005/8/layout/orgChart1"/>
    <dgm:cxn modelId="{8FBE2BD8-50BB-4594-9164-6290B9469D7A}" type="presParOf" srcId="{93C36923-3463-4001-8837-0A7DF811D38C}" destId="{DF3A18D6-7CA3-489C-83BA-DBE3B463035A}" srcOrd="14" destOrd="0" presId="urn:microsoft.com/office/officeart/2005/8/layout/orgChart1"/>
    <dgm:cxn modelId="{96C24787-4297-4A30-9B4F-576AD40D452E}" type="presParOf" srcId="{93C36923-3463-4001-8837-0A7DF811D38C}" destId="{498CF186-7B32-4A85-80E8-06149C0C4A73}" srcOrd="15" destOrd="0" presId="urn:microsoft.com/office/officeart/2005/8/layout/orgChart1"/>
    <dgm:cxn modelId="{DAEB5DAD-6F2E-4966-BD97-541DDCA2472D}" type="presParOf" srcId="{498CF186-7B32-4A85-80E8-06149C0C4A73}" destId="{B1056992-88F9-4115-8275-8483A3ED99E2}" srcOrd="0" destOrd="0" presId="urn:microsoft.com/office/officeart/2005/8/layout/orgChart1"/>
    <dgm:cxn modelId="{4DB3DF3B-3D19-4FA3-97C5-6E4286E57441}" type="presParOf" srcId="{B1056992-88F9-4115-8275-8483A3ED99E2}" destId="{96FE9EEB-5D70-4659-9D1A-CA085522C2E2}" srcOrd="0" destOrd="0" presId="urn:microsoft.com/office/officeart/2005/8/layout/orgChart1"/>
    <dgm:cxn modelId="{70C42DF7-BC04-4E73-80EA-D676E237EA7B}" type="presParOf" srcId="{B1056992-88F9-4115-8275-8483A3ED99E2}" destId="{8C83BD88-F1F3-4D4E-B755-4DABD0C254D6}" srcOrd="1" destOrd="0" presId="urn:microsoft.com/office/officeart/2005/8/layout/orgChart1"/>
    <dgm:cxn modelId="{700DB07C-1F4A-4B55-B517-0BD9A8885962}" type="presParOf" srcId="{498CF186-7B32-4A85-80E8-06149C0C4A73}" destId="{4F5072A5-C5F5-4EDD-B69C-FD9590E1F33A}" srcOrd="1" destOrd="0" presId="urn:microsoft.com/office/officeart/2005/8/layout/orgChart1"/>
    <dgm:cxn modelId="{D669E17B-C320-4120-8620-12DD23452669}" type="presParOf" srcId="{498CF186-7B32-4A85-80E8-06149C0C4A73}" destId="{9D66EEE9-64AB-42C5-B34F-19DF48EE15D4}" srcOrd="2" destOrd="0" presId="urn:microsoft.com/office/officeart/2005/8/layout/orgChart1"/>
    <dgm:cxn modelId="{702108F0-792A-449C-96B1-4A6BF005B961}" type="presParOf" srcId="{93C36923-3463-4001-8837-0A7DF811D38C}" destId="{9C6A58D8-A140-4785-926A-94C0D63A720F}" srcOrd="16" destOrd="0" presId="urn:microsoft.com/office/officeart/2005/8/layout/orgChart1"/>
    <dgm:cxn modelId="{0051B249-9928-4D3B-8D00-E7809C23EA4B}" type="presParOf" srcId="{93C36923-3463-4001-8837-0A7DF811D38C}" destId="{C3AD69C2-22E4-4F4C-9BD3-120EE7FFF31B}" srcOrd="17" destOrd="0" presId="urn:microsoft.com/office/officeart/2005/8/layout/orgChart1"/>
    <dgm:cxn modelId="{2F639BD4-ECF3-46D1-A69A-F184CDD44BB1}" type="presParOf" srcId="{C3AD69C2-22E4-4F4C-9BD3-120EE7FFF31B}" destId="{6D95D658-E528-4A0B-8462-2BA942D8600B}" srcOrd="0" destOrd="0" presId="urn:microsoft.com/office/officeart/2005/8/layout/orgChart1"/>
    <dgm:cxn modelId="{12DC5B90-0A21-47A7-90E5-20C1A3571791}" type="presParOf" srcId="{6D95D658-E528-4A0B-8462-2BA942D8600B}" destId="{71C705C8-A242-4ABC-879D-551E13A0DFCF}" srcOrd="0" destOrd="0" presId="urn:microsoft.com/office/officeart/2005/8/layout/orgChart1"/>
    <dgm:cxn modelId="{0834E088-2366-4A56-BCFB-F95F19A192A3}" type="presParOf" srcId="{6D95D658-E528-4A0B-8462-2BA942D8600B}" destId="{B43C876E-AD27-480C-9076-B743E226800B}" srcOrd="1" destOrd="0" presId="urn:microsoft.com/office/officeart/2005/8/layout/orgChart1"/>
    <dgm:cxn modelId="{D1FDBA3C-1F12-4F2A-A8F0-F5CB066F8499}" type="presParOf" srcId="{C3AD69C2-22E4-4F4C-9BD3-120EE7FFF31B}" destId="{39344F8D-9A92-4199-8C6F-768548C87A00}" srcOrd="1" destOrd="0" presId="urn:microsoft.com/office/officeart/2005/8/layout/orgChart1"/>
    <dgm:cxn modelId="{8BDD3411-42CE-47AA-91C0-BE537B476BE5}" type="presParOf" srcId="{C3AD69C2-22E4-4F4C-9BD3-120EE7FFF31B}" destId="{A116BC81-B1D8-42E3-93AC-1EF5C2CB1EEE}" srcOrd="2" destOrd="0" presId="urn:microsoft.com/office/officeart/2005/8/layout/orgChart1"/>
    <dgm:cxn modelId="{61E8D2E5-D991-4BF2-AA5E-1D69BFBB06F3}" type="presParOf" srcId="{93C36923-3463-4001-8837-0A7DF811D38C}" destId="{C8B10EBE-32D9-4EB4-AA89-F7DB0ACD6202}" srcOrd="18" destOrd="0" presId="urn:microsoft.com/office/officeart/2005/8/layout/orgChart1"/>
    <dgm:cxn modelId="{72A2FEE1-BF7A-47B1-93CE-A79893070D3D}" type="presParOf" srcId="{93C36923-3463-4001-8837-0A7DF811D38C}" destId="{4E9378D3-F104-4D22-B0E8-ECC2DAED77EE}" srcOrd="19" destOrd="0" presId="urn:microsoft.com/office/officeart/2005/8/layout/orgChart1"/>
    <dgm:cxn modelId="{A79BA8F6-2203-46D0-B4BE-67E05A6F1445}" type="presParOf" srcId="{4E9378D3-F104-4D22-B0E8-ECC2DAED77EE}" destId="{A77035A0-D2B6-4C72-A840-290C5E01129E}" srcOrd="0" destOrd="0" presId="urn:microsoft.com/office/officeart/2005/8/layout/orgChart1"/>
    <dgm:cxn modelId="{B3E8FB08-25D0-482D-94D9-3B22D9C214D2}" type="presParOf" srcId="{A77035A0-D2B6-4C72-A840-290C5E01129E}" destId="{AF052A1F-0E46-48AA-83BC-9D54CF67890B}" srcOrd="0" destOrd="0" presId="urn:microsoft.com/office/officeart/2005/8/layout/orgChart1"/>
    <dgm:cxn modelId="{EADEC113-7FDF-4AAF-A748-318A46EF9D8F}" type="presParOf" srcId="{A77035A0-D2B6-4C72-A840-290C5E01129E}" destId="{5AE4D7C1-DA96-40AF-8B80-985E31408212}" srcOrd="1" destOrd="0" presId="urn:microsoft.com/office/officeart/2005/8/layout/orgChart1"/>
    <dgm:cxn modelId="{43AD14AD-DE65-4722-88C1-575DA5D6301D}" type="presParOf" srcId="{4E9378D3-F104-4D22-B0E8-ECC2DAED77EE}" destId="{E61768C9-E2E0-4A0F-B7C1-DB12266A51CB}" srcOrd="1" destOrd="0" presId="urn:microsoft.com/office/officeart/2005/8/layout/orgChart1"/>
    <dgm:cxn modelId="{6B554E06-8CBC-42C9-88DF-9E94C3CBD1F5}" type="presParOf" srcId="{4E9378D3-F104-4D22-B0E8-ECC2DAED77EE}" destId="{ECD4C746-E0FE-4D2F-ABFE-3C5EA7548005}" srcOrd="2" destOrd="0" presId="urn:microsoft.com/office/officeart/2005/8/layout/orgChart1"/>
    <dgm:cxn modelId="{31A1A301-3B3A-42C4-8887-E39B5437B977}" type="presParOf" srcId="{93C36923-3463-4001-8837-0A7DF811D38C}" destId="{9E306159-5C00-4B56-A6FE-DDFB7D66218E}" srcOrd="20" destOrd="0" presId="urn:microsoft.com/office/officeart/2005/8/layout/orgChart1"/>
    <dgm:cxn modelId="{912B9312-95F8-4516-A8DA-1EFA82463A5B}" type="presParOf" srcId="{93C36923-3463-4001-8837-0A7DF811D38C}" destId="{7DA96116-1FC4-4031-A4DE-675C2402FEB4}" srcOrd="21" destOrd="0" presId="urn:microsoft.com/office/officeart/2005/8/layout/orgChart1"/>
    <dgm:cxn modelId="{E90C4E32-DCF3-4237-B068-695229722CAB}" type="presParOf" srcId="{7DA96116-1FC4-4031-A4DE-675C2402FEB4}" destId="{A0184B51-6951-4B4D-A8E1-7318873D434C}" srcOrd="0" destOrd="0" presId="urn:microsoft.com/office/officeart/2005/8/layout/orgChart1"/>
    <dgm:cxn modelId="{67F8B4CA-4461-4E98-9262-7A5F14CDB462}" type="presParOf" srcId="{A0184B51-6951-4B4D-A8E1-7318873D434C}" destId="{01FFB24E-309D-4CF6-9301-E10CE77CC110}" srcOrd="0" destOrd="0" presId="urn:microsoft.com/office/officeart/2005/8/layout/orgChart1"/>
    <dgm:cxn modelId="{5648C53F-231A-4205-8584-BCC672D02782}" type="presParOf" srcId="{A0184B51-6951-4B4D-A8E1-7318873D434C}" destId="{B3001A05-5C28-4BA5-ABD9-F51743468B99}" srcOrd="1" destOrd="0" presId="urn:microsoft.com/office/officeart/2005/8/layout/orgChart1"/>
    <dgm:cxn modelId="{7FBC56C4-870C-4E80-A1D8-256473014224}" type="presParOf" srcId="{7DA96116-1FC4-4031-A4DE-675C2402FEB4}" destId="{B9248B13-17E5-4F5C-AA45-4942FDAE38A9}" srcOrd="1" destOrd="0" presId="urn:microsoft.com/office/officeart/2005/8/layout/orgChart1"/>
    <dgm:cxn modelId="{0C682B5F-6798-4BEE-B1F8-1BAFBEED4EC1}" type="presParOf" srcId="{7DA96116-1FC4-4031-A4DE-675C2402FEB4}" destId="{A4B49A49-9B1A-4E1B-9077-39CE00C63736}" srcOrd="2" destOrd="0" presId="urn:microsoft.com/office/officeart/2005/8/layout/orgChart1"/>
    <dgm:cxn modelId="{0171BC55-584A-4666-9608-BC4FEE93129E}" type="presParOf" srcId="{93C36923-3463-4001-8837-0A7DF811D38C}" destId="{4F4CC607-DC61-47D0-9BFC-ADD50829D943}" srcOrd="22" destOrd="0" presId="urn:microsoft.com/office/officeart/2005/8/layout/orgChart1"/>
    <dgm:cxn modelId="{9C06F83C-F737-4E82-89A7-C9F2FEA8CB0A}" type="presParOf" srcId="{93C36923-3463-4001-8837-0A7DF811D38C}" destId="{BCC7A986-CFE0-4DB4-B9A3-C2BDF6E28C7E}" srcOrd="23" destOrd="0" presId="urn:microsoft.com/office/officeart/2005/8/layout/orgChart1"/>
    <dgm:cxn modelId="{8423032F-93B6-4EF4-B9D5-007C12CEC9B5}" type="presParOf" srcId="{BCC7A986-CFE0-4DB4-B9A3-C2BDF6E28C7E}" destId="{7B90D397-FB20-45A4-91D2-2F72564100AC}" srcOrd="0" destOrd="0" presId="urn:microsoft.com/office/officeart/2005/8/layout/orgChart1"/>
    <dgm:cxn modelId="{7359D6C0-F9C6-45C9-AA6E-D4CC1749D1B1}" type="presParOf" srcId="{7B90D397-FB20-45A4-91D2-2F72564100AC}" destId="{74191617-7BDD-491E-A1CC-E59CD9D8335F}" srcOrd="0" destOrd="0" presId="urn:microsoft.com/office/officeart/2005/8/layout/orgChart1"/>
    <dgm:cxn modelId="{37A977A3-BE32-4477-A205-4538867A2F03}" type="presParOf" srcId="{7B90D397-FB20-45A4-91D2-2F72564100AC}" destId="{ACB64ED2-04A9-4AB5-958A-F647CCE02303}" srcOrd="1" destOrd="0" presId="urn:microsoft.com/office/officeart/2005/8/layout/orgChart1"/>
    <dgm:cxn modelId="{A012453A-B4DB-46E3-B52E-26CC6426B4C6}" type="presParOf" srcId="{BCC7A986-CFE0-4DB4-B9A3-C2BDF6E28C7E}" destId="{04D419FA-D4A9-4638-A0E6-8D1B3B87A6A6}" srcOrd="1" destOrd="0" presId="urn:microsoft.com/office/officeart/2005/8/layout/orgChart1"/>
    <dgm:cxn modelId="{887F6374-981B-41E2-8419-EC0F4F521733}" type="presParOf" srcId="{BCC7A986-CFE0-4DB4-B9A3-C2BDF6E28C7E}" destId="{B36F9ABC-71D9-4108-8522-A8C29181AA68}" srcOrd="2" destOrd="0" presId="urn:microsoft.com/office/officeart/2005/8/layout/orgChart1"/>
    <dgm:cxn modelId="{A1319CE5-C568-4BA1-B044-085ED5EC8208}" type="presParOf" srcId="{93C36923-3463-4001-8837-0A7DF811D38C}" destId="{C72BDC43-9FF1-4AE3-AF51-EDDE2FD38FD1}" srcOrd="24" destOrd="0" presId="urn:microsoft.com/office/officeart/2005/8/layout/orgChart1"/>
    <dgm:cxn modelId="{A644791B-9695-46A0-AF2D-2A1BE5514985}" type="presParOf" srcId="{93C36923-3463-4001-8837-0A7DF811D38C}" destId="{E0D75434-EBB9-4570-8B68-0709EDEA5C1F}" srcOrd="25" destOrd="0" presId="urn:microsoft.com/office/officeart/2005/8/layout/orgChart1"/>
    <dgm:cxn modelId="{FFC19B90-CEDE-4080-9F9F-2C3A3C05B2F6}" type="presParOf" srcId="{E0D75434-EBB9-4570-8B68-0709EDEA5C1F}" destId="{2A8CE439-7F66-4644-96B7-6F3027E86CF3}" srcOrd="0" destOrd="0" presId="urn:microsoft.com/office/officeart/2005/8/layout/orgChart1"/>
    <dgm:cxn modelId="{87C1950E-5D72-4AD6-815F-29CCCF2FB0A2}" type="presParOf" srcId="{2A8CE439-7F66-4644-96B7-6F3027E86CF3}" destId="{E53D26E0-7626-4DF7-9FC1-3DD1BC4C404F}" srcOrd="0" destOrd="0" presId="urn:microsoft.com/office/officeart/2005/8/layout/orgChart1"/>
    <dgm:cxn modelId="{565CBCB0-4292-4D95-A7EE-09D8A5230989}" type="presParOf" srcId="{2A8CE439-7F66-4644-96B7-6F3027E86CF3}" destId="{C3626ED1-22A8-4F9E-A915-7BB8913AE95A}" srcOrd="1" destOrd="0" presId="urn:microsoft.com/office/officeart/2005/8/layout/orgChart1"/>
    <dgm:cxn modelId="{D4DE721E-41B9-4224-A00C-6D4844D19A6A}" type="presParOf" srcId="{E0D75434-EBB9-4570-8B68-0709EDEA5C1F}" destId="{240704A1-6C9B-41F1-B819-658F8D0277BA}" srcOrd="1" destOrd="0" presId="urn:microsoft.com/office/officeart/2005/8/layout/orgChart1"/>
    <dgm:cxn modelId="{AB55A8B7-1EB3-4D59-8A03-BCE53BF40560}" type="presParOf" srcId="{E0D75434-EBB9-4570-8B68-0709EDEA5C1F}" destId="{1D86D33A-691B-401E-BD26-62B773B3D817}" srcOrd="2" destOrd="0" presId="urn:microsoft.com/office/officeart/2005/8/layout/orgChart1"/>
    <dgm:cxn modelId="{CFE47ACF-5122-48D7-8A03-23CEBA411DA2}" type="presParOf" srcId="{93C36923-3463-4001-8837-0A7DF811D38C}" destId="{D940BE77-DF1B-43C2-9E53-F83B195194E8}" srcOrd="26" destOrd="0" presId="urn:microsoft.com/office/officeart/2005/8/layout/orgChart1"/>
    <dgm:cxn modelId="{200A087C-9467-4418-8610-5B21FC74E1B3}" type="presParOf" srcId="{93C36923-3463-4001-8837-0A7DF811D38C}" destId="{C8DBD073-BF38-4B6A-A725-528E5E69D85B}" srcOrd="27" destOrd="0" presId="urn:microsoft.com/office/officeart/2005/8/layout/orgChart1"/>
    <dgm:cxn modelId="{24CEC211-20FF-47E1-BC3F-9B086A0616EE}" type="presParOf" srcId="{C8DBD073-BF38-4B6A-A725-528E5E69D85B}" destId="{3CA99625-DDD5-4981-AFE7-066F2E3DA265}" srcOrd="0" destOrd="0" presId="urn:microsoft.com/office/officeart/2005/8/layout/orgChart1"/>
    <dgm:cxn modelId="{C1DB8B46-86DE-413F-8845-05AA3970A597}" type="presParOf" srcId="{3CA99625-DDD5-4981-AFE7-066F2E3DA265}" destId="{1C000722-5E2E-4723-BD48-9C3488371574}" srcOrd="0" destOrd="0" presId="urn:microsoft.com/office/officeart/2005/8/layout/orgChart1"/>
    <dgm:cxn modelId="{D050B311-870B-42D5-8629-60EA4B586680}" type="presParOf" srcId="{3CA99625-DDD5-4981-AFE7-066F2E3DA265}" destId="{5AFA3757-427B-483B-8051-924F5C462DA1}" srcOrd="1" destOrd="0" presId="urn:microsoft.com/office/officeart/2005/8/layout/orgChart1"/>
    <dgm:cxn modelId="{4FF0837A-AB52-4285-8021-EBBF4B4ADED9}" type="presParOf" srcId="{C8DBD073-BF38-4B6A-A725-528E5E69D85B}" destId="{8495768D-C766-42F4-89B2-DB0CBB36B87C}" srcOrd="1" destOrd="0" presId="urn:microsoft.com/office/officeart/2005/8/layout/orgChart1"/>
    <dgm:cxn modelId="{E6BDCB68-5D61-42E1-AAEC-0DA869ADA1C6}" type="presParOf" srcId="{C8DBD073-BF38-4B6A-A725-528E5E69D85B}" destId="{2F5A05DE-8A07-4D47-B0F9-7FD76378F205}" srcOrd="2" destOrd="0" presId="urn:microsoft.com/office/officeart/2005/8/layout/orgChart1"/>
    <dgm:cxn modelId="{618DDEC6-55A3-489B-AA60-3A626A104B58}" type="presParOf" srcId="{93C36923-3463-4001-8837-0A7DF811D38C}" destId="{10E6E11D-309A-4ADE-9DF4-59A9FA26DE8B}" srcOrd="28" destOrd="0" presId="urn:microsoft.com/office/officeart/2005/8/layout/orgChart1"/>
    <dgm:cxn modelId="{C45E5216-CDBA-41A2-B881-6D79F3279585}" type="presParOf" srcId="{93C36923-3463-4001-8837-0A7DF811D38C}" destId="{24FF0013-FBBD-42F1-AEB9-10752E5D8594}" srcOrd="29" destOrd="0" presId="urn:microsoft.com/office/officeart/2005/8/layout/orgChart1"/>
    <dgm:cxn modelId="{34B8C834-075B-47DE-AF2D-9EE4C0DCABE2}" type="presParOf" srcId="{24FF0013-FBBD-42F1-AEB9-10752E5D8594}" destId="{7FB190AC-8BB1-4710-A6EF-E42CB5FBD0B2}" srcOrd="0" destOrd="0" presId="urn:microsoft.com/office/officeart/2005/8/layout/orgChart1"/>
    <dgm:cxn modelId="{29962933-827C-446C-A7C7-2E05844943A2}" type="presParOf" srcId="{7FB190AC-8BB1-4710-A6EF-E42CB5FBD0B2}" destId="{B8D36200-32CA-4B4B-B7F5-53A0DF7E92C2}" srcOrd="0" destOrd="0" presId="urn:microsoft.com/office/officeart/2005/8/layout/orgChart1"/>
    <dgm:cxn modelId="{B143DA77-BEF6-478E-B9B1-A5C5B91144A3}" type="presParOf" srcId="{7FB190AC-8BB1-4710-A6EF-E42CB5FBD0B2}" destId="{F80AB4BC-B993-436D-BD47-FF52EBD86342}" srcOrd="1" destOrd="0" presId="urn:microsoft.com/office/officeart/2005/8/layout/orgChart1"/>
    <dgm:cxn modelId="{260394EC-6B08-4715-BF73-FC585475B95B}" type="presParOf" srcId="{24FF0013-FBBD-42F1-AEB9-10752E5D8594}" destId="{51393DDD-203B-47FB-94FE-21B5754DC643}" srcOrd="1" destOrd="0" presId="urn:microsoft.com/office/officeart/2005/8/layout/orgChart1"/>
    <dgm:cxn modelId="{E3014791-EF94-44F7-BE78-D9671B67C8A5}" type="presParOf" srcId="{24FF0013-FBBD-42F1-AEB9-10752E5D8594}" destId="{19057B46-C3E2-4210-B7E3-163042E3EEE8}" srcOrd="2" destOrd="0" presId="urn:microsoft.com/office/officeart/2005/8/layout/orgChart1"/>
    <dgm:cxn modelId="{72D72605-BE9F-4D13-BB5C-E8DB240B0B8C}" type="presParOf" srcId="{93C36923-3463-4001-8837-0A7DF811D38C}" destId="{01DC5082-B34B-4E07-BD5B-8F07B652E69A}" srcOrd="30" destOrd="0" presId="urn:microsoft.com/office/officeart/2005/8/layout/orgChart1"/>
    <dgm:cxn modelId="{66C2DFD7-C3D8-4C91-A76A-AF6171EDAEE4}" type="presParOf" srcId="{93C36923-3463-4001-8837-0A7DF811D38C}" destId="{1EB27538-17FE-4052-AB13-97D2CD74EFCF}" srcOrd="31" destOrd="0" presId="urn:microsoft.com/office/officeart/2005/8/layout/orgChart1"/>
    <dgm:cxn modelId="{DB7FA683-3F92-45DC-9415-3C250AD7CE7D}" type="presParOf" srcId="{1EB27538-17FE-4052-AB13-97D2CD74EFCF}" destId="{117F3156-EEF8-4EEE-B5C9-DF2C5F8E8532}" srcOrd="0" destOrd="0" presId="urn:microsoft.com/office/officeart/2005/8/layout/orgChart1"/>
    <dgm:cxn modelId="{4A9DB3E8-A1C6-4224-924C-737102BE8CE1}" type="presParOf" srcId="{117F3156-EEF8-4EEE-B5C9-DF2C5F8E8532}" destId="{CE608624-7221-4FEC-AC5A-97B6D225601C}" srcOrd="0" destOrd="0" presId="urn:microsoft.com/office/officeart/2005/8/layout/orgChart1"/>
    <dgm:cxn modelId="{64D44C7F-A541-4F05-888C-18D7EDBBF9F2}" type="presParOf" srcId="{117F3156-EEF8-4EEE-B5C9-DF2C5F8E8532}" destId="{1E136418-62EE-4606-AB64-15EC3BEE8B16}" srcOrd="1" destOrd="0" presId="urn:microsoft.com/office/officeart/2005/8/layout/orgChart1"/>
    <dgm:cxn modelId="{C8E6FB53-54CB-4C80-819D-D675CCE4507F}" type="presParOf" srcId="{1EB27538-17FE-4052-AB13-97D2CD74EFCF}" destId="{62EDE112-C72E-4377-87A8-67CC78B2B568}" srcOrd="1" destOrd="0" presId="urn:microsoft.com/office/officeart/2005/8/layout/orgChart1"/>
    <dgm:cxn modelId="{05B02899-8560-4299-ADEA-A1F864DBBCE6}" type="presParOf" srcId="{1EB27538-17FE-4052-AB13-97D2CD74EFCF}" destId="{8C576545-29E2-47D3-AB1D-2485FC517694}" srcOrd="2" destOrd="0" presId="urn:microsoft.com/office/officeart/2005/8/layout/orgChart1"/>
    <dgm:cxn modelId="{07C4841B-526E-4BF0-A2C6-BA2C69DB0996}" type="presParOf" srcId="{93C36923-3463-4001-8837-0A7DF811D38C}" destId="{B0823B6B-F6F1-4E34-AADC-A097EEC67366}" srcOrd="32" destOrd="0" presId="urn:microsoft.com/office/officeart/2005/8/layout/orgChart1"/>
    <dgm:cxn modelId="{2983EE09-F621-4A7E-9C9B-76AC4E5E523A}" type="presParOf" srcId="{93C36923-3463-4001-8837-0A7DF811D38C}" destId="{740A68ED-FC01-4ABC-A55A-C283A8473FF0}" srcOrd="33" destOrd="0" presId="urn:microsoft.com/office/officeart/2005/8/layout/orgChart1"/>
    <dgm:cxn modelId="{545584EE-82B3-4D22-A26D-FAD5A44A3EAB}" type="presParOf" srcId="{740A68ED-FC01-4ABC-A55A-C283A8473FF0}" destId="{08B07D01-F07F-4FC1-8F52-53066460298C}" srcOrd="0" destOrd="0" presId="urn:microsoft.com/office/officeart/2005/8/layout/orgChart1"/>
    <dgm:cxn modelId="{1BEAC2B4-40AE-4392-B272-16F285023896}" type="presParOf" srcId="{08B07D01-F07F-4FC1-8F52-53066460298C}" destId="{73838AB8-40A7-43FE-8409-6B4AC572FA2D}" srcOrd="0" destOrd="0" presId="urn:microsoft.com/office/officeart/2005/8/layout/orgChart1"/>
    <dgm:cxn modelId="{6B240078-DB6A-4C32-96FC-48B9878D9CD8}" type="presParOf" srcId="{08B07D01-F07F-4FC1-8F52-53066460298C}" destId="{01237690-2E96-4E48-BAAF-7AD82A428790}" srcOrd="1" destOrd="0" presId="urn:microsoft.com/office/officeart/2005/8/layout/orgChart1"/>
    <dgm:cxn modelId="{D72F1F79-7C2D-49BC-8EAE-B7EAEA3AF839}" type="presParOf" srcId="{740A68ED-FC01-4ABC-A55A-C283A8473FF0}" destId="{8CAAD90D-1017-4C0B-B8C5-58B9B8B063B4}" srcOrd="1" destOrd="0" presId="urn:microsoft.com/office/officeart/2005/8/layout/orgChart1"/>
    <dgm:cxn modelId="{8A634061-7235-4178-8B45-237B02094F48}" type="presParOf" srcId="{740A68ED-FC01-4ABC-A55A-C283A8473FF0}" destId="{17095565-F4B5-454D-AE32-EC6DD751D2D6}" srcOrd="2" destOrd="0" presId="urn:microsoft.com/office/officeart/2005/8/layout/orgChart1"/>
    <dgm:cxn modelId="{1A1CDC38-0FEC-4EC2-A6A2-9CF85701D488}" type="presParOf" srcId="{93C36923-3463-4001-8837-0A7DF811D38C}" destId="{A0C897EA-486F-458E-8468-46675AF3C93D}" srcOrd="34" destOrd="0" presId="urn:microsoft.com/office/officeart/2005/8/layout/orgChart1"/>
    <dgm:cxn modelId="{D26CEF98-8208-4557-8649-D1FB303F1984}" type="presParOf" srcId="{93C36923-3463-4001-8837-0A7DF811D38C}" destId="{25ADF222-7978-495B-90EE-A714868C9FF0}" srcOrd="35" destOrd="0" presId="urn:microsoft.com/office/officeart/2005/8/layout/orgChart1"/>
    <dgm:cxn modelId="{E68020E4-A5F5-4F35-AE2B-5DFAAE27618E}" type="presParOf" srcId="{25ADF222-7978-495B-90EE-A714868C9FF0}" destId="{A5847705-4B25-42B0-8F4D-F77AED067898}" srcOrd="0" destOrd="0" presId="urn:microsoft.com/office/officeart/2005/8/layout/orgChart1"/>
    <dgm:cxn modelId="{61855478-C2F2-4BF0-A871-2F92B1D02A2F}" type="presParOf" srcId="{A5847705-4B25-42B0-8F4D-F77AED067898}" destId="{B4451997-0F02-4FFA-BA5F-163E57F83B49}" srcOrd="0" destOrd="0" presId="urn:microsoft.com/office/officeart/2005/8/layout/orgChart1"/>
    <dgm:cxn modelId="{5D87A9FC-E6DC-49FC-BBD0-2BDC5376B65D}" type="presParOf" srcId="{A5847705-4B25-42B0-8F4D-F77AED067898}" destId="{A19F33E0-7F84-4D18-AD13-21A5085AAD23}" srcOrd="1" destOrd="0" presId="urn:microsoft.com/office/officeart/2005/8/layout/orgChart1"/>
    <dgm:cxn modelId="{FF0A9769-1064-4E51-83EE-D988BB96D92E}" type="presParOf" srcId="{25ADF222-7978-495B-90EE-A714868C9FF0}" destId="{662BCEC5-0FF4-410A-86DD-5B92C12D8D11}" srcOrd="1" destOrd="0" presId="urn:microsoft.com/office/officeart/2005/8/layout/orgChart1"/>
    <dgm:cxn modelId="{7D8E9861-828F-441D-A80A-715B1AA84DA8}" type="presParOf" srcId="{25ADF222-7978-495B-90EE-A714868C9FF0}" destId="{4CC8AD1E-A9E3-4377-A56F-075FBBF6FFC2}" srcOrd="2" destOrd="0" presId="urn:microsoft.com/office/officeart/2005/8/layout/orgChart1"/>
    <dgm:cxn modelId="{D038483C-C9CD-445B-AC3E-14FC4E07AEFF}" type="presParOf" srcId="{93C36923-3463-4001-8837-0A7DF811D38C}" destId="{2E9D7162-4DAE-4818-B425-50B37D59A839}" srcOrd="36" destOrd="0" presId="urn:microsoft.com/office/officeart/2005/8/layout/orgChart1"/>
    <dgm:cxn modelId="{C6ED8495-9082-4C03-8580-47956700262B}" type="presParOf" srcId="{93C36923-3463-4001-8837-0A7DF811D38C}" destId="{AF2EBED5-16CB-4ECE-911B-9A85BF571E13}" srcOrd="37" destOrd="0" presId="urn:microsoft.com/office/officeart/2005/8/layout/orgChart1"/>
    <dgm:cxn modelId="{5A2BAAEF-2F97-482B-A4B5-442DD6E3A146}" type="presParOf" srcId="{AF2EBED5-16CB-4ECE-911B-9A85BF571E13}" destId="{A5D15EA2-2478-4CB6-8D82-8A2F29B7862F}" srcOrd="0" destOrd="0" presId="urn:microsoft.com/office/officeart/2005/8/layout/orgChart1"/>
    <dgm:cxn modelId="{D3AB36AC-A65B-4792-AC60-8451E65D16ED}" type="presParOf" srcId="{A5D15EA2-2478-4CB6-8D82-8A2F29B7862F}" destId="{8C7C0362-8285-4C62-BA76-9B07497CFFCC}" srcOrd="0" destOrd="0" presId="urn:microsoft.com/office/officeart/2005/8/layout/orgChart1"/>
    <dgm:cxn modelId="{A248AE89-F948-46CE-B5FB-0A925C0CC57F}" type="presParOf" srcId="{A5D15EA2-2478-4CB6-8D82-8A2F29B7862F}" destId="{E859B07F-C0AC-47CC-80EC-4C4E621D16E3}" srcOrd="1" destOrd="0" presId="urn:microsoft.com/office/officeart/2005/8/layout/orgChart1"/>
    <dgm:cxn modelId="{2A794259-E417-4ECE-9BC4-027DAD1907B6}" type="presParOf" srcId="{AF2EBED5-16CB-4ECE-911B-9A85BF571E13}" destId="{98255E0E-48CE-4134-9F46-C41792C32272}" srcOrd="1" destOrd="0" presId="urn:microsoft.com/office/officeart/2005/8/layout/orgChart1"/>
    <dgm:cxn modelId="{8FB13602-B446-4485-A1CE-4BBA111FCAF0}" type="presParOf" srcId="{AF2EBED5-16CB-4ECE-911B-9A85BF571E13}" destId="{1B1F1E9C-21BC-4B14-A04C-84BF259F0063}" srcOrd="2" destOrd="0" presId="urn:microsoft.com/office/officeart/2005/8/layout/orgChart1"/>
    <dgm:cxn modelId="{F25AD984-5DB3-4C0E-8CF5-7424E0A41365}" type="presParOf" srcId="{7E1FA416-3D52-4760-A283-C2F31887F28D}" destId="{89CDB7AB-E8C5-4A7E-B1C6-697D9143C58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611D55-B4E3-48E3-8CAF-2C10159645D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A29AA040-FB02-42E5-B779-865C73E73BFD}">
      <dgm:prSet phldrT="[文字]" custT="1"/>
      <dgm:spPr>
        <a:solidFill>
          <a:srgbClr val="FFC000"/>
        </a:solidFill>
        <a:ln>
          <a:solidFill>
            <a:schemeClr val="bg1"/>
          </a:solidFill>
        </a:ln>
      </dgm:spPr>
      <dgm:t>
        <a:bodyPr/>
        <a:lstStyle/>
        <a:p>
          <a:r>
            <a:rPr lang="zh-TW" altLang="en-US" sz="2400" b="1" dirty="0">
              <a:solidFill>
                <a:sysClr val="windowText" lastClr="000000"/>
              </a:solidFill>
            </a:rPr>
            <a:t>中國兵器裝備集團</a:t>
          </a:r>
        </a:p>
      </dgm:t>
    </dgm:pt>
    <dgm:pt modelId="{7CFC40C9-A3E8-4BCB-939E-5CF5ED202F4B}" type="parTrans" cxnId="{13798800-632E-41A0-A3C0-FDF69A35B69A}">
      <dgm:prSet/>
      <dgm:spPr/>
      <dgm:t>
        <a:bodyPr/>
        <a:lstStyle/>
        <a:p>
          <a:endParaRPr lang="zh-TW" altLang="en-US"/>
        </a:p>
      </dgm:t>
    </dgm:pt>
    <dgm:pt modelId="{A23D3EC2-6EFF-4F92-9A2C-40B993A607A6}" type="sibTrans" cxnId="{13798800-632E-41A0-A3C0-FDF69A35B69A}">
      <dgm:prSet/>
      <dgm:spPr/>
      <dgm:t>
        <a:bodyPr/>
        <a:lstStyle/>
        <a:p>
          <a:endParaRPr lang="zh-TW" altLang="en-US"/>
        </a:p>
      </dgm:t>
    </dgm:pt>
    <dgm:pt modelId="{4A68E201-4B96-4936-8DE5-5F020AA918F6}">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董事會辦公室</a:t>
          </a:r>
        </a:p>
      </dgm:t>
    </dgm:pt>
    <dgm:pt modelId="{7759FD7B-70E0-42D3-8E96-1BB29E3E15EC}" type="parTrans" cxnId="{517E8225-E4CF-41C3-BE2A-7178AE0C207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zh-TW" altLang="en-US"/>
        </a:p>
      </dgm:t>
    </dgm:pt>
    <dgm:pt modelId="{F33D8EC1-3914-41EB-956F-33204D8072B5}" type="sibTrans" cxnId="{517E8225-E4CF-41C3-BE2A-7178AE0C207A}">
      <dgm:prSet/>
      <dgm:spPr/>
      <dgm:t>
        <a:bodyPr/>
        <a:lstStyle/>
        <a:p>
          <a:endParaRPr lang="zh-TW" altLang="en-US"/>
        </a:p>
      </dgm:t>
    </dgm:pt>
    <dgm:pt modelId="{63DA7D79-8C12-40DF-9DEB-D09F45747DE3}">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辦公廳</a:t>
          </a:r>
        </a:p>
      </dgm:t>
    </dgm:pt>
    <dgm:pt modelId="{E2068C02-87F5-4D4A-BAFD-00EE6A27317D}" type="parTrans" cxnId="{5B5F9896-7F48-4202-AFDD-7FB7DF4B73D9}">
      <dgm:prSet/>
      <dgm:spPr/>
      <dgm:t>
        <a:bodyPr/>
        <a:lstStyle/>
        <a:p>
          <a:endParaRPr lang="zh-TW" altLang="en-US"/>
        </a:p>
      </dgm:t>
    </dgm:pt>
    <dgm:pt modelId="{CD6C99CD-2BD4-4F8C-8AAE-DE2C3A2B0775}" type="sibTrans" cxnId="{5B5F9896-7F48-4202-AFDD-7FB7DF4B73D9}">
      <dgm:prSet/>
      <dgm:spPr/>
      <dgm:t>
        <a:bodyPr/>
        <a:lstStyle/>
        <a:p>
          <a:endParaRPr lang="zh-TW" altLang="en-US"/>
        </a:p>
      </dgm:t>
    </dgm:pt>
    <dgm:pt modelId="{12F12887-68FD-48D7-A511-06A0BEEA1C85}">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發展計劃部</a:t>
          </a:r>
        </a:p>
      </dgm:t>
    </dgm:pt>
    <dgm:pt modelId="{A14E3170-40B6-4187-A407-81B4F0D4B03A}" type="parTrans" cxnId="{AD93983A-4351-406D-A813-E79BE86E6EA5}">
      <dgm:prSet/>
      <dgm:spPr/>
      <dgm:t>
        <a:bodyPr/>
        <a:lstStyle/>
        <a:p>
          <a:endParaRPr lang="zh-TW" altLang="en-US"/>
        </a:p>
      </dgm:t>
    </dgm:pt>
    <dgm:pt modelId="{6BCA85FC-C4FA-4DC6-BD27-CE4A5F78EC25}" type="sibTrans" cxnId="{AD93983A-4351-406D-A813-E79BE86E6EA5}">
      <dgm:prSet/>
      <dgm:spPr/>
      <dgm:t>
        <a:bodyPr/>
        <a:lstStyle/>
        <a:p>
          <a:endParaRPr lang="zh-TW" altLang="en-US"/>
        </a:p>
      </dgm:t>
    </dgm:pt>
    <dgm:pt modelId="{007A5D8C-DD47-46A1-807D-D04176E22593}">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財務部</a:t>
          </a:r>
        </a:p>
      </dgm:t>
    </dgm:pt>
    <dgm:pt modelId="{8F2F6CAD-85CC-4B0D-BD86-D9301013268C}" type="parTrans" cxnId="{94B9C27E-28DA-42AD-A55E-32018A836F0D}">
      <dgm:prSet/>
      <dgm:spPr/>
      <dgm:t>
        <a:bodyPr/>
        <a:lstStyle/>
        <a:p>
          <a:endParaRPr lang="zh-TW" altLang="en-US"/>
        </a:p>
      </dgm:t>
    </dgm:pt>
    <dgm:pt modelId="{0CEF7A2D-FE81-473C-904F-478DC469C6E9}" type="sibTrans" cxnId="{94B9C27E-28DA-42AD-A55E-32018A836F0D}">
      <dgm:prSet/>
      <dgm:spPr/>
      <dgm:t>
        <a:bodyPr/>
        <a:lstStyle/>
        <a:p>
          <a:endParaRPr lang="zh-TW" altLang="en-US"/>
        </a:p>
      </dgm:t>
    </dgm:pt>
    <dgm:pt modelId="{8BE261E9-5980-4AA5-9B7C-73DEE410DB1A}">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人力資源部</a:t>
          </a:r>
        </a:p>
      </dgm:t>
    </dgm:pt>
    <dgm:pt modelId="{EE17865B-2886-4516-8BDD-D7D4CFFF2958}" type="parTrans" cxnId="{7B2093DC-80B3-480D-8D9D-E0613C8146DD}">
      <dgm:prSet/>
      <dgm:spPr/>
      <dgm:t>
        <a:bodyPr/>
        <a:lstStyle/>
        <a:p>
          <a:endParaRPr lang="zh-TW" altLang="en-US"/>
        </a:p>
      </dgm:t>
    </dgm:pt>
    <dgm:pt modelId="{B221A613-DE06-4A3B-AE07-80C351F9189C}" type="sibTrans" cxnId="{7B2093DC-80B3-480D-8D9D-E0613C8146DD}">
      <dgm:prSet/>
      <dgm:spPr/>
      <dgm:t>
        <a:bodyPr/>
        <a:lstStyle/>
        <a:p>
          <a:endParaRPr lang="zh-TW" altLang="en-US"/>
        </a:p>
      </dgm:t>
    </dgm:pt>
    <dgm:pt modelId="{4FBB8FE9-91AB-4B14-85FD-BFCE21D91077}">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資本運營部</a:t>
          </a:r>
        </a:p>
      </dgm:t>
    </dgm:pt>
    <dgm:pt modelId="{4943318A-38B5-4503-87A7-F9ED7C3DCB5D}" type="parTrans" cxnId="{2F2D39A4-BD28-4670-AFFB-D526E1266B3D}">
      <dgm:prSet/>
      <dgm:spPr/>
      <dgm:t>
        <a:bodyPr/>
        <a:lstStyle/>
        <a:p>
          <a:endParaRPr lang="zh-TW" altLang="en-US"/>
        </a:p>
      </dgm:t>
    </dgm:pt>
    <dgm:pt modelId="{1747B5DB-7159-47D9-BAA7-D454D88D67CE}" type="sibTrans" cxnId="{2F2D39A4-BD28-4670-AFFB-D526E1266B3D}">
      <dgm:prSet/>
      <dgm:spPr/>
      <dgm:t>
        <a:bodyPr/>
        <a:lstStyle/>
        <a:p>
          <a:endParaRPr lang="zh-TW" altLang="en-US"/>
        </a:p>
      </dgm:t>
    </dgm:pt>
    <dgm:pt modelId="{A296CD86-311C-43D8-A707-445973167E2C}">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審計與風險部</a:t>
          </a:r>
        </a:p>
      </dgm:t>
    </dgm:pt>
    <dgm:pt modelId="{598E7BBA-02C7-4D27-86FA-5379BA88B847}" type="parTrans" cxnId="{93322A70-097E-4722-B4B6-9FB79B8039FC}">
      <dgm:prSet/>
      <dgm:spPr/>
      <dgm:t>
        <a:bodyPr/>
        <a:lstStyle/>
        <a:p>
          <a:endParaRPr lang="zh-TW" altLang="en-US"/>
        </a:p>
      </dgm:t>
    </dgm:pt>
    <dgm:pt modelId="{466EC047-9D4B-4D5E-A9ED-A9E6C67B05F1}" type="sibTrans" cxnId="{93322A70-097E-4722-B4B6-9FB79B8039FC}">
      <dgm:prSet/>
      <dgm:spPr/>
      <dgm:t>
        <a:bodyPr/>
        <a:lstStyle/>
        <a:p>
          <a:endParaRPr lang="zh-TW" altLang="en-US"/>
        </a:p>
      </dgm:t>
    </dgm:pt>
    <dgm:pt modelId="{1950CB8D-1740-48E8-9171-87B5592D7D79}">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科技與信息化部</a:t>
          </a:r>
        </a:p>
      </dgm:t>
    </dgm:pt>
    <dgm:pt modelId="{6BED2920-7BEB-4B9D-8DB2-452BCECB4EB1}" type="parTrans" cxnId="{1010FE5C-99C7-458E-8D20-262C46A6D6D6}">
      <dgm:prSet/>
      <dgm:spPr/>
      <dgm:t>
        <a:bodyPr/>
        <a:lstStyle/>
        <a:p>
          <a:endParaRPr lang="zh-TW" altLang="en-US"/>
        </a:p>
      </dgm:t>
    </dgm:pt>
    <dgm:pt modelId="{F71BF5CC-3386-4878-9706-009C850D8CC7}" type="sibTrans" cxnId="{1010FE5C-99C7-458E-8D20-262C46A6D6D6}">
      <dgm:prSet/>
      <dgm:spPr/>
      <dgm:t>
        <a:bodyPr/>
        <a:lstStyle/>
        <a:p>
          <a:endParaRPr lang="zh-TW" altLang="en-US"/>
        </a:p>
      </dgm:t>
    </dgm:pt>
    <dgm:pt modelId="{A6E9C2D3-1A2C-4894-994C-F1CC85236013}">
      <dgm:prSet phldrT="[文字]" custT="1"/>
      <dgm:spPr>
        <a:solidFill>
          <a:srgbClr val="FFC000"/>
        </a:solidFill>
        <a:ln>
          <a:solidFill>
            <a:schemeClr val="bg1"/>
          </a:solidFill>
        </a:ln>
      </dgm:spPr>
      <dgm:t>
        <a:bodyPr/>
        <a:lstStyle/>
        <a:p>
          <a:r>
            <a:rPr lang="zh-TW" altLang="en-US" sz="2400" b="1" dirty="0">
              <a:solidFill>
                <a:sysClr val="windowText" lastClr="000000"/>
              </a:solidFill>
            </a:rPr>
            <a:t>改革與管理部</a:t>
          </a:r>
        </a:p>
      </dgm:t>
    </dgm:pt>
    <dgm:pt modelId="{5759F188-CA6A-4BD2-A487-2DAD87B851DA}" type="parTrans" cxnId="{CD19B7F7-AA8B-47B9-8C72-477897BE6162}">
      <dgm:prSet>
        <dgm:style>
          <a:lnRef idx="1">
            <a:schemeClr val="accent2"/>
          </a:lnRef>
          <a:fillRef idx="0">
            <a:schemeClr val="accent2"/>
          </a:fillRef>
          <a:effectRef idx="0">
            <a:schemeClr val="accent2"/>
          </a:effectRef>
          <a:fontRef idx="minor">
            <a:schemeClr val="tx1"/>
          </a:fontRef>
        </dgm:style>
      </dgm:prSet>
      <dgm:spPr>
        <a:ln/>
      </dgm:spPr>
      <dgm:t>
        <a:bodyPr/>
        <a:lstStyle/>
        <a:p>
          <a:endParaRPr lang="zh-TW" altLang="en-US"/>
        </a:p>
      </dgm:t>
    </dgm:pt>
    <dgm:pt modelId="{CB270578-D37A-4AEB-AE6B-E92696AC88C2}" type="sibTrans" cxnId="{CD19B7F7-AA8B-47B9-8C72-477897BE6162}">
      <dgm:prSet/>
      <dgm:spPr/>
      <dgm:t>
        <a:bodyPr/>
        <a:lstStyle/>
        <a:p>
          <a:endParaRPr lang="zh-TW" altLang="en-US"/>
        </a:p>
      </dgm:t>
    </dgm:pt>
    <dgm:pt modelId="{7DF9F179-0F84-4675-BA92-04234513EA24}">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黨群工作部</a:t>
          </a:r>
        </a:p>
      </dgm:t>
    </dgm:pt>
    <dgm:pt modelId="{858F95F8-8AB4-4359-9BFF-41F9804F46C6}" type="parTrans" cxnId="{517BF5BA-5AB1-4507-BF9D-E0CAD15DF658}">
      <dgm:prSet>
        <dgm:style>
          <a:lnRef idx="1">
            <a:schemeClr val="accent2"/>
          </a:lnRef>
          <a:fillRef idx="0">
            <a:schemeClr val="accent2"/>
          </a:fillRef>
          <a:effectRef idx="0">
            <a:schemeClr val="accent2"/>
          </a:effectRef>
          <a:fontRef idx="minor">
            <a:schemeClr val="tx1"/>
          </a:fontRef>
        </dgm:style>
      </dgm:prSet>
      <dgm:spPr>
        <a:ln/>
      </dgm:spPr>
      <dgm:t>
        <a:bodyPr/>
        <a:lstStyle/>
        <a:p>
          <a:endParaRPr lang="zh-TW" altLang="en-US"/>
        </a:p>
      </dgm:t>
    </dgm:pt>
    <dgm:pt modelId="{79E508A5-F01F-4C71-B5DC-A93FFF3A8BF0}" type="sibTrans" cxnId="{517BF5BA-5AB1-4507-BF9D-E0CAD15DF658}">
      <dgm:prSet/>
      <dgm:spPr/>
      <dgm:t>
        <a:bodyPr/>
        <a:lstStyle/>
        <a:p>
          <a:endParaRPr lang="zh-TW" altLang="en-US"/>
        </a:p>
      </dgm:t>
    </dgm:pt>
    <dgm:pt modelId="{5F69CBBC-98CC-45AA-B0F9-3558929F29B9}">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紀檢監察部</a:t>
          </a:r>
        </a:p>
      </dgm:t>
    </dgm:pt>
    <dgm:pt modelId="{6DD6484C-0897-41AA-B802-2A0CBFB3C068}" type="parTrans" cxnId="{23696BF2-F0AD-421B-80F0-80614DB2A09A}">
      <dgm:prSet>
        <dgm:style>
          <a:lnRef idx="1">
            <a:schemeClr val="accent2"/>
          </a:lnRef>
          <a:fillRef idx="0">
            <a:schemeClr val="accent2"/>
          </a:fillRef>
          <a:effectRef idx="0">
            <a:schemeClr val="accent2"/>
          </a:effectRef>
          <a:fontRef idx="minor">
            <a:schemeClr val="tx1"/>
          </a:fontRef>
        </dgm:style>
      </dgm:prSet>
      <dgm:spPr>
        <a:ln/>
      </dgm:spPr>
      <dgm:t>
        <a:bodyPr/>
        <a:lstStyle/>
        <a:p>
          <a:endParaRPr lang="zh-TW" altLang="en-US"/>
        </a:p>
      </dgm:t>
    </dgm:pt>
    <dgm:pt modelId="{D1B9B654-E36B-4996-B0DE-EFD66A9141F9}" type="sibTrans" cxnId="{23696BF2-F0AD-421B-80F0-80614DB2A09A}">
      <dgm:prSet/>
      <dgm:spPr/>
      <dgm:t>
        <a:bodyPr/>
        <a:lstStyle/>
        <a:p>
          <a:endParaRPr lang="zh-TW" altLang="en-US"/>
        </a:p>
      </dgm:t>
    </dgm:pt>
    <dgm:pt modelId="{8F677125-C959-46BE-809C-80245097704A}">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特種裝備部</a:t>
          </a:r>
        </a:p>
      </dgm:t>
    </dgm:pt>
    <dgm:pt modelId="{0B239BFA-5E4D-4F2D-82E5-7CBA78800EE2}" type="parTrans" cxnId="{7CDD0811-96D2-4570-A08F-337D5EE1F709}">
      <dgm:prSet>
        <dgm:style>
          <a:lnRef idx="1">
            <a:schemeClr val="accent2"/>
          </a:lnRef>
          <a:fillRef idx="0">
            <a:schemeClr val="accent2"/>
          </a:fillRef>
          <a:effectRef idx="0">
            <a:schemeClr val="accent2"/>
          </a:effectRef>
          <a:fontRef idx="minor">
            <a:schemeClr val="tx1"/>
          </a:fontRef>
        </dgm:style>
      </dgm:prSet>
      <dgm:spPr>
        <a:ln/>
      </dgm:spPr>
      <dgm:t>
        <a:bodyPr/>
        <a:lstStyle/>
        <a:p>
          <a:endParaRPr lang="zh-TW" altLang="en-US"/>
        </a:p>
      </dgm:t>
    </dgm:pt>
    <dgm:pt modelId="{F961644C-F916-41B1-A401-7C81F31CC0F3}" type="sibTrans" cxnId="{7CDD0811-96D2-4570-A08F-337D5EE1F709}">
      <dgm:prSet/>
      <dgm:spPr/>
      <dgm:t>
        <a:bodyPr/>
        <a:lstStyle/>
        <a:p>
          <a:endParaRPr lang="zh-TW" altLang="en-US"/>
        </a:p>
      </dgm:t>
    </dgm:pt>
    <dgm:pt modelId="{6F6CF7CA-7B96-4883-88A2-B060E626F9AF}">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民品部</a:t>
          </a:r>
        </a:p>
      </dgm:t>
    </dgm:pt>
    <dgm:pt modelId="{1251CB19-82A6-49EA-BAC5-8B7CC7305625}" type="parTrans" cxnId="{54486865-D7EF-4FDE-A671-E7CB90F351E2}">
      <dgm:prSet>
        <dgm:style>
          <a:lnRef idx="1">
            <a:schemeClr val="accent2"/>
          </a:lnRef>
          <a:fillRef idx="0">
            <a:schemeClr val="accent2"/>
          </a:fillRef>
          <a:effectRef idx="0">
            <a:schemeClr val="accent2"/>
          </a:effectRef>
          <a:fontRef idx="minor">
            <a:schemeClr val="tx1"/>
          </a:fontRef>
        </dgm:style>
      </dgm:prSet>
      <dgm:spPr>
        <a:ln/>
      </dgm:spPr>
      <dgm:t>
        <a:bodyPr/>
        <a:lstStyle/>
        <a:p>
          <a:endParaRPr lang="zh-TW" altLang="en-US"/>
        </a:p>
      </dgm:t>
    </dgm:pt>
    <dgm:pt modelId="{1A32A66A-9AD4-4F96-AF62-5D92E6999746}" type="sibTrans" cxnId="{54486865-D7EF-4FDE-A671-E7CB90F351E2}">
      <dgm:prSet/>
      <dgm:spPr/>
      <dgm:t>
        <a:bodyPr/>
        <a:lstStyle/>
        <a:p>
          <a:endParaRPr lang="zh-TW" altLang="en-US"/>
        </a:p>
      </dgm:t>
    </dgm:pt>
    <dgm:pt modelId="{FD185324-1BC1-4CF9-9F26-A1641C2583BA}">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深化改革辦公室</a:t>
          </a:r>
        </a:p>
      </dgm:t>
    </dgm:pt>
    <dgm:pt modelId="{44A58D18-6536-4B20-8025-AD3CC7051A08}" type="parTrans" cxnId="{D285B43B-88D3-41FF-96D8-D86A383D3AA8}">
      <dgm:prSet>
        <dgm:style>
          <a:lnRef idx="1">
            <a:schemeClr val="accent2"/>
          </a:lnRef>
          <a:fillRef idx="0">
            <a:schemeClr val="accent2"/>
          </a:fillRef>
          <a:effectRef idx="0">
            <a:schemeClr val="accent2"/>
          </a:effectRef>
          <a:fontRef idx="minor">
            <a:schemeClr val="tx1"/>
          </a:fontRef>
        </dgm:style>
      </dgm:prSet>
      <dgm:spPr>
        <a:ln/>
      </dgm:spPr>
      <dgm:t>
        <a:bodyPr/>
        <a:lstStyle/>
        <a:p>
          <a:endParaRPr lang="zh-TW" altLang="en-US"/>
        </a:p>
      </dgm:t>
    </dgm:pt>
    <dgm:pt modelId="{B6B14D3E-F068-4DA8-9072-07646739CBA0}" type="sibTrans" cxnId="{D285B43B-88D3-41FF-96D8-D86A383D3AA8}">
      <dgm:prSet/>
      <dgm:spPr/>
      <dgm:t>
        <a:bodyPr/>
        <a:lstStyle/>
        <a:p>
          <a:endParaRPr lang="zh-TW" altLang="en-US"/>
        </a:p>
      </dgm:t>
    </dgm:pt>
    <dgm:pt modelId="{DF021B86-BEDB-4137-B833-5C48EAF06555}">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摩托車部</a:t>
          </a:r>
        </a:p>
      </dgm:t>
    </dgm:pt>
    <dgm:pt modelId="{C143A755-BEAE-4A88-ADE7-719C17EA0567}" type="parTrans" cxnId="{F943CE29-855B-4454-8E5F-560FF188D9CB}">
      <dgm:prSet>
        <dgm:style>
          <a:lnRef idx="1">
            <a:schemeClr val="accent2"/>
          </a:lnRef>
          <a:fillRef idx="0">
            <a:schemeClr val="accent2"/>
          </a:fillRef>
          <a:effectRef idx="0">
            <a:schemeClr val="accent2"/>
          </a:effectRef>
          <a:fontRef idx="minor">
            <a:schemeClr val="tx1"/>
          </a:fontRef>
        </dgm:style>
      </dgm:prSet>
      <dgm:spPr>
        <a:ln/>
      </dgm:spPr>
      <dgm:t>
        <a:bodyPr/>
        <a:lstStyle/>
        <a:p>
          <a:endParaRPr lang="zh-TW" altLang="en-US"/>
        </a:p>
      </dgm:t>
    </dgm:pt>
    <dgm:pt modelId="{08756E37-EE97-439F-B100-504BEBE2D3E1}" type="sibTrans" cxnId="{F943CE29-855B-4454-8E5F-560FF188D9CB}">
      <dgm:prSet/>
      <dgm:spPr/>
      <dgm:t>
        <a:bodyPr/>
        <a:lstStyle/>
        <a:p>
          <a:endParaRPr lang="zh-TW" altLang="en-US"/>
        </a:p>
      </dgm:t>
    </dgm:pt>
    <dgm:pt modelId="{4446A230-A36F-40CB-9EBC-025F88D2AD27}">
      <dgm:prSet phldrT="[文字]" custT="1"/>
      <dgm:spPr>
        <a:solidFill>
          <a:srgbClr val="FFC000"/>
        </a:solidFill>
        <a:ln>
          <a:solidFill>
            <a:schemeClr val="bg1"/>
          </a:solidFill>
        </a:ln>
      </dgm:spPr>
      <dgm:t>
        <a:bodyPr vert="eaVert"/>
        <a:lstStyle/>
        <a:p>
          <a:r>
            <a:rPr lang="zh-TW" altLang="en-US" sz="2400" b="1" dirty="0">
              <a:solidFill>
                <a:sysClr val="windowText" lastClr="000000"/>
              </a:solidFill>
            </a:rPr>
            <a:t>西南地區部</a:t>
          </a:r>
        </a:p>
      </dgm:t>
    </dgm:pt>
    <dgm:pt modelId="{3DBD2D66-9D98-471E-9BC8-217C979CAC17}" type="parTrans" cxnId="{6F8320A7-DFC6-4951-A84C-855E405FC3D4}">
      <dgm:prSet>
        <dgm:style>
          <a:lnRef idx="1">
            <a:schemeClr val="accent2"/>
          </a:lnRef>
          <a:fillRef idx="0">
            <a:schemeClr val="accent2"/>
          </a:fillRef>
          <a:effectRef idx="0">
            <a:schemeClr val="accent2"/>
          </a:effectRef>
          <a:fontRef idx="minor">
            <a:schemeClr val="tx1"/>
          </a:fontRef>
        </dgm:style>
      </dgm:prSet>
      <dgm:spPr>
        <a:ln/>
      </dgm:spPr>
      <dgm:t>
        <a:bodyPr/>
        <a:lstStyle/>
        <a:p>
          <a:endParaRPr lang="zh-TW" altLang="en-US"/>
        </a:p>
      </dgm:t>
    </dgm:pt>
    <dgm:pt modelId="{011E00F9-5EB7-4887-9908-5D273C3F2588}" type="sibTrans" cxnId="{6F8320A7-DFC6-4951-A84C-855E405FC3D4}">
      <dgm:prSet/>
      <dgm:spPr/>
      <dgm:t>
        <a:bodyPr/>
        <a:lstStyle/>
        <a:p>
          <a:endParaRPr lang="zh-TW" altLang="en-US"/>
        </a:p>
      </dgm:t>
    </dgm:pt>
    <dgm:pt modelId="{A7C853A9-4424-4613-AD35-FB30E11F33C7}" type="pres">
      <dgm:prSet presAssocID="{D2611D55-B4E3-48E3-8CAF-2C10159645DC}" presName="hierChild1" presStyleCnt="0">
        <dgm:presLayoutVars>
          <dgm:orgChart val="1"/>
          <dgm:chPref val="1"/>
          <dgm:dir/>
          <dgm:animOne val="branch"/>
          <dgm:animLvl val="lvl"/>
          <dgm:resizeHandles/>
        </dgm:presLayoutVars>
      </dgm:prSet>
      <dgm:spPr/>
      <dgm:t>
        <a:bodyPr/>
        <a:lstStyle/>
        <a:p>
          <a:endParaRPr lang="zh-TW" altLang="en-US"/>
        </a:p>
      </dgm:t>
    </dgm:pt>
    <dgm:pt modelId="{7E1FA416-3D52-4760-A283-C2F31887F28D}" type="pres">
      <dgm:prSet presAssocID="{A29AA040-FB02-42E5-B779-865C73E73BFD}" presName="hierRoot1" presStyleCnt="0">
        <dgm:presLayoutVars>
          <dgm:hierBranch val="init"/>
        </dgm:presLayoutVars>
      </dgm:prSet>
      <dgm:spPr/>
    </dgm:pt>
    <dgm:pt modelId="{7373A773-A1B9-499C-89B2-D0839DCDA29C}" type="pres">
      <dgm:prSet presAssocID="{A29AA040-FB02-42E5-B779-865C73E73BFD}" presName="rootComposite1" presStyleCnt="0"/>
      <dgm:spPr/>
    </dgm:pt>
    <dgm:pt modelId="{011820B6-DAE6-41D5-A38D-401DC541EBA1}" type="pres">
      <dgm:prSet presAssocID="{A29AA040-FB02-42E5-B779-865C73E73BFD}" presName="rootText1" presStyleLbl="node0" presStyleIdx="0" presStyleCnt="1" custScaleX="819726" custScaleY="262756" custLinFactY="-100000" custLinFactNeighborX="-2407" custLinFactNeighborY="-163314">
        <dgm:presLayoutVars>
          <dgm:chPref val="3"/>
        </dgm:presLayoutVars>
      </dgm:prSet>
      <dgm:spPr/>
      <dgm:t>
        <a:bodyPr/>
        <a:lstStyle/>
        <a:p>
          <a:endParaRPr lang="zh-TW" altLang="en-US"/>
        </a:p>
      </dgm:t>
    </dgm:pt>
    <dgm:pt modelId="{FB20CD2C-927F-4BF8-954A-215D4EDBB30F}" type="pres">
      <dgm:prSet presAssocID="{A29AA040-FB02-42E5-B779-865C73E73BFD}" presName="rootConnector1" presStyleLbl="node1" presStyleIdx="0" presStyleCnt="0"/>
      <dgm:spPr/>
      <dgm:t>
        <a:bodyPr/>
        <a:lstStyle/>
        <a:p>
          <a:endParaRPr lang="zh-TW" altLang="en-US"/>
        </a:p>
      </dgm:t>
    </dgm:pt>
    <dgm:pt modelId="{93C36923-3463-4001-8837-0A7DF811D38C}" type="pres">
      <dgm:prSet presAssocID="{A29AA040-FB02-42E5-B779-865C73E73BFD}" presName="hierChild2" presStyleCnt="0"/>
      <dgm:spPr/>
    </dgm:pt>
    <dgm:pt modelId="{210C6EE3-9E95-47C1-B7BB-E8E0E3A02A7E}" type="pres">
      <dgm:prSet presAssocID="{7759FD7B-70E0-42D3-8E96-1BB29E3E15EC}" presName="Name37" presStyleLbl="parChTrans1D2" presStyleIdx="0" presStyleCnt="16"/>
      <dgm:spPr/>
      <dgm:t>
        <a:bodyPr/>
        <a:lstStyle/>
        <a:p>
          <a:endParaRPr lang="zh-TW" altLang="en-US"/>
        </a:p>
      </dgm:t>
    </dgm:pt>
    <dgm:pt modelId="{6A0652CE-8871-4535-B15D-9EA1C0EEC29B}" type="pres">
      <dgm:prSet presAssocID="{4A68E201-4B96-4936-8DE5-5F020AA918F6}" presName="hierRoot2" presStyleCnt="0">
        <dgm:presLayoutVars>
          <dgm:hierBranch val="init"/>
        </dgm:presLayoutVars>
      </dgm:prSet>
      <dgm:spPr/>
    </dgm:pt>
    <dgm:pt modelId="{F03F0CE9-9AF8-48F7-B708-455118C92363}" type="pres">
      <dgm:prSet presAssocID="{4A68E201-4B96-4936-8DE5-5F020AA918F6}" presName="rootComposite" presStyleCnt="0"/>
      <dgm:spPr/>
    </dgm:pt>
    <dgm:pt modelId="{2FE92FCD-46F3-4222-9B8B-43B02831B87B}" type="pres">
      <dgm:prSet presAssocID="{4A68E201-4B96-4936-8DE5-5F020AA918F6}" presName="rootText" presStyleLbl="node2" presStyleIdx="0" presStyleCnt="16" custScaleY="1454677" custLinFactNeighborY="-7437">
        <dgm:presLayoutVars>
          <dgm:chPref val="3"/>
        </dgm:presLayoutVars>
      </dgm:prSet>
      <dgm:spPr/>
      <dgm:t>
        <a:bodyPr/>
        <a:lstStyle/>
        <a:p>
          <a:endParaRPr lang="zh-TW" altLang="en-US"/>
        </a:p>
      </dgm:t>
    </dgm:pt>
    <dgm:pt modelId="{B70E2578-B49F-43AA-8EB7-EB7E8BBDB5CB}" type="pres">
      <dgm:prSet presAssocID="{4A68E201-4B96-4936-8DE5-5F020AA918F6}" presName="rootConnector" presStyleLbl="node2" presStyleIdx="0" presStyleCnt="16"/>
      <dgm:spPr/>
      <dgm:t>
        <a:bodyPr/>
        <a:lstStyle/>
        <a:p>
          <a:endParaRPr lang="zh-TW" altLang="en-US"/>
        </a:p>
      </dgm:t>
    </dgm:pt>
    <dgm:pt modelId="{088C0D89-16DF-44EB-9E8C-F755BF6AB6EA}" type="pres">
      <dgm:prSet presAssocID="{4A68E201-4B96-4936-8DE5-5F020AA918F6}" presName="hierChild4" presStyleCnt="0"/>
      <dgm:spPr/>
    </dgm:pt>
    <dgm:pt modelId="{366B6FBD-8DAB-4D42-A4F4-580E5C0E9EF3}" type="pres">
      <dgm:prSet presAssocID="{4A68E201-4B96-4936-8DE5-5F020AA918F6}" presName="hierChild5" presStyleCnt="0"/>
      <dgm:spPr/>
    </dgm:pt>
    <dgm:pt modelId="{D31F2449-D007-48A2-9CC1-F0A0D993F952}" type="pres">
      <dgm:prSet presAssocID="{E2068C02-87F5-4D4A-BAFD-00EE6A27317D}" presName="Name37" presStyleLbl="parChTrans1D2" presStyleIdx="1" presStyleCnt="16"/>
      <dgm:spPr/>
      <dgm:t>
        <a:bodyPr/>
        <a:lstStyle/>
        <a:p>
          <a:endParaRPr lang="zh-TW" altLang="en-US"/>
        </a:p>
      </dgm:t>
    </dgm:pt>
    <dgm:pt modelId="{73F083F9-C319-4FBC-9956-8940057CF15F}" type="pres">
      <dgm:prSet presAssocID="{63DA7D79-8C12-40DF-9DEB-D09F45747DE3}" presName="hierRoot2" presStyleCnt="0">
        <dgm:presLayoutVars>
          <dgm:hierBranch val="init"/>
        </dgm:presLayoutVars>
      </dgm:prSet>
      <dgm:spPr/>
    </dgm:pt>
    <dgm:pt modelId="{2468012A-5CF1-40AC-9E7B-24FF9203D95E}" type="pres">
      <dgm:prSet presAssocID="{63DA7D79-8C12-40DF-9DEB-D09F45747DE3}" presName="rootComposite" presStyleCnt="0"/>
      <dgm:spPr/>
    </dgm:pt>
    <dgm:pt modelId="{F1206D96-AF06-4313-8837-B25F50F071FE}" type="pres">
      <dgm:prSet presAssocID="{63DA7D79-8C12-40DF-9DEB-D09F45747DE3}" presName="rootText" presStyleLbl="node2" presStyleIdx="1" presStyleCnt="16" custScaleY="1454677" custLinFactNeighborY="-7437">
        <dgm:presLayoutVars>
          <dgm:chPref val="3"/>
        </dgm:presLayoutVars>
      </dgm:prSet>
      <dgm:spPr/>
      <dgm:t>
        <a:bodyPr/>
        <a:lstStyle/>
        <a:p>
          <a:endParaRPr lang="zh-TW" altLang="en-US"/>
        </a:p>
      </dgm:t>
    </dgm:pt>
    <dgm:pt modelId="{2E8859D9-6F2D-44E9-A17F-56E025E4C08C}" type="pres">
      <dgm:prSet presAssocID="{63DA7D79-8C12-40DF-9DEB-D09F45747DE3}" presName="rootConnector" presStyleLbl="node2" presStyleIdx="1" presStyleCnt="16"/>
      <dgm:spPr/>
      <dgm:t>
        <a:bodyPr/>
        <a:lstStyle/>
        <a:p>
          <a:endParaRPr lang="zh-TW" altLang="en-US"/>
        </a:p>
      </dgm:t>
    </dgm:pt>
    <dgm:pt modelId="{88994C79-76AD-4C88-AFEF-6774D87D54F3}" type="pres">
      <dgm:prSet presAssocID="{63DA7D79-8C12-40DF-9DEB-D09F45747DE3}" presName="hierChild4" presStyleCnt="0"/>
      <dgm:spPr/>
    </dgm:pt>
    <dgm:pt modelId="{C45E3ED2-C5A7-480F-BDEE-13D01670711A}" type="pres">
      <dgm:prSet presAssocID="{63DA7D79-8C12-40DF-9DEB-D09F45747DE3}" presName="hierChild5" presStyleCnt="0"/>
      <dgm:spPr/>
    </dgm:pt>
    <dgm:pt modelId="{49118E50-0AAE-48B4-9141-3B5A06A937C3}" type="pres">
      <dgm:prSet presAssocID="{A14E3170-40B6-4187-A407-81B4F0D4B03A}" presName="Name37" presStyleLbl="parChTrans1D2" presStyleIdx="2" presStyleCnt="16"/>
      <dgm:spPr/>
      <dgm:t>
        <a:bodyPr/>
        <a:lstStyle/>
        <a:p>
          <a:endParaRPr lang="zh-TW" altLang="en-US"/>
        </a:p>
      </dgm:t>
    </dgm:pt>
    <dgm:pt modelId="{3292F154-33A9-4390-ADA0-3D697A6663CF}" type="pres">
      <dgm:prSet presAssocID="{12F12887-68FD-48D7-A511-06A0BEEA1C85}" presName="hierRoot2" presStyleCnt="0">
        <dgm:presLayoutVars>
          <dgm:hierBranch val="init"/>
        </dgm:presLayoutVars>
      </dgm:prSet>
      <dgm:spPr/>
    </dgm:pt>
    <dgm:pt modelId="{B6173FD3-99F9-410B-9CCD-AE8E529FDBC0}" type="pres">
      <dgm:prSet presAssocID="{12F12887-68FD-48D7-A511-06A0BEEA1C85}" presName="rootComposite" presStyleCnt="0"/>
      <dgm:spPr/>
    </dgm:pt>
    <dgm:pt modelId="{7BDAC86E-778B-46C3-B6B4-CB0A0EFDF2B6}" type="pres">
      <dgm:prSet presAssocID="{12F12887-68FD-48D7-A511-06A0BEEA1C85}" presName="rootText" presStyleLbl="node2" presStyleIdx="2" presStyleCnt="16" custScaleY="1454677" custLinFactNeighborY="-7437">
        <dgm:presLayoutVars>
          <dgm:chPref val="3"/>
        </dgm:presLayoutVars>
      </dgm:prSet>
      <dgm:spPr/>
      <dgm:t>
        <a:bodyPr/>
        <a:lstStyle/>
        <a:p>
          <a:endParaRPr lang="zh-TW" altLang="en-US"/>
        </a:p>
      </dgm:t>
    </dgm:pt>
    <dgm:pt modelId="{28969FFF-CC6B-421C-A65B-802E7849B5B6}" type="pres">
      <dgm:prSet presAssocID="{12F12887-68FD-48D7-A511-06A0BEEA1C85}" presName="rootConnector" presStyleLbl="node2" presStyleIdx="2" presStyleCnt="16"/>
      <dgm:spPr/>
      <dgm:t>
        <a:bodyPr/>
        <a:lstStyle/>
        <a:p>
          <a:endParaRPr lang="zh-TW" altLang="en-US"/>
        </a:p>
      </dgm:t>
    </dgm:pt>
    <dgm:pt modelId="{F7086295-54CF-46F4-B7DD-61689A4D385F}" type="pres">
      <dgm:prSet presAssocID="{12F12887-68FD-48D7-A511-06A0BEEA1C85}" presName="hierChild4" presStyleCnt="0"/>
      <dgm:spPr/>
    </dgm:pt>
    <dgm:pt modelId="{BE388DF8-05DC-4A77-A3FF-7C68658EAC0B}" type="pres">
      <dgm:prSet presAssocID="{12F12887-68FD-48D7-A511-06A0BEEA1C85}" presName="hierChild5" presStyleCnt="0"/>
      <dgm:spPr/>
    </dgm:pt>
    <dgm:pt modelId="{EB3CD6F4-C5F4-4665-BDEC-377C163597AB}" type="pres">
      <dgm:prSet presAssocID="{8F2F6CAD-85CC-4B0D-BD86-D9301013268C}" presName="Name37" presStyleLbl="parChTrans1D2" presStyleIdx="3" presStyleCnt="16"/>
      <dgm:spPr/>
      <dgm:t>
        <a:bodyPr/>
        <a:lstStyle/>
        <a:p>
          <a:endParaRPr lang="zh-TW" altLang="en-US"/>
        </a:p>
      </dgm:t>
    </dgm:pt>
    <dgm:pt modelId="{1AB39D13-E3AB-4D59-A8E1-F7E2E28BF2F2}" type="pres">
      <dgm:prSet presAssocID="{007A5D8C-DD47-46A1-807D-D04176E22593}" presName="hierRoot2" presStyleCnt="0">
        <dgm:presLayoutVars>
          <dgm:hierBranch val="init"/>
        </dgm:presLayoutVars>
      </dgm:prSet>
      <dgm:spPr/>
    </dgm:pt>
    <dgm:pt modelId="{8E46681E-315E-4727-BED2-BF8F8D33498C}" type="pres">
      <dgm:prSet presAssocID="{007A5D8C-DD47-46A1-807D-D04176E22593}" presName="rootComposite" presStyleCnt="0"/>
      <dgm:spPr/>
    </dgm:pt>
    <dgm:pt modelId="{3B70201D-EF7B-47E3-B8C8-6A2436709CD1}" type="pres">
      <dgm:prSet presAssocID="{007A5D8C-DD47-46A1-807D-D04176E22593}" presName="rootText" presStyleLbl="node2" presStyleIdx="3" presStyleCnt="16" custScaleY="1454677" custLinFactNeighborY="-7437">
        <dgm:presLayoutVars>
          <dgm:chPref val="3"/>
        </dgm:presLayoutVars>
      </dgm:prSet>
      <dgm:spPr/>
      <dgm:t>
        <a:bodyPr/>
        <a:lstStyle/>
        <a:p>
          <a:endParaRPr lang="zh-TW" altLang="en-US"/>
        </a:p>
      </dgm:t>
    </dgm:pt>
    <dgm:pt modelId="{06E92F85-3B60-4E3F-B01D-2C657529AA0B}" type="pres">
      <dgm:prSet presAssocID="{007A5D8C-DD47-46A1-807D-D04176E22593}" presName="rootConnector" presStyleLbl="node2" presStyleIdx="3" presStyleCnt="16"/>
      <dgm:spPr/>
      <dgm:t>
        <a:bodyPr/>
        <a:lstStyle/>
        <a:p>
          <a:endParaRPr lang="zh-TW" altLang="en-US"/>
        </a:p>
      </dgm:t>
    </dgm:pt>
    <dgm:pt modelId="{01ADE678-3885-4500-A508-5A669A6481DF}" type="pres">
      <dgm:prSet presAssocID="{007A5D8C-DD47-46A1-807D-D04176E22593}" presName="hierChild4" presStyleCnt="0"/>
      <dgm:spPr/>
    </dgm:pt>
    <dgm:pt modelId="{0D8E99CA-029A-40A4-B30D-6AB2E93C6F8E}" type="pres">
      <dgm:prSet presAssocID="{007A5D8C-DD47-46A1-807D-D04176E22593}" presName="hierChild5" presStyleCnt="0"/>
      <dgm:spPr/>
    </dgm:pt>
    <dgm:pt modelId="{5EEEEF29-5541-4E6A-A7C0-24C6674E775C}" type="pres">
      <dgm:prSet presAssocID="{EE17865B-2886-4516-8BDD-D7D4CFFF2958}" presName="Name37" presStyleLbl="parChTrans1D2" presStyleIdx="4" presStyleCnt="16"/>
      <dgm:spPr/>
      <dgm:t>
        <a:bodyPr/>
        <a:lstStyle/>
        <a:p>
          <a:endParaRPr lang="zh-TW" altLang="en-US"/>
        </a:p>
      </dgm:t>
    </dgm:pt>
    <dgm:pt modelId="{F7686C78-0669-4671-8145-46914FCCB657}" type="pres">
      <dgm:prSet presAssocID="{8BE261E9-5980-4AA5-9B7C-73DEE410DB1A}" presName="hierRoot2" presStyleCnt="0">
        <dgm:presLayoutVars>
          <dgm:hierBranch val="init"/>
        </dgm:presLayoutVars>
      </dgm:prSet>
      <dgm:spPr/>
    </dgm:pt>
    <dgm:pt modelId="{90E1D5A8-C7D2-48ED-810E-87307F851CDF}" type="pres">
      <dgm:prSet presAssocID="{8BE261E9-5980-4AA5-9B7C-73DEE410DB1A}" presName="rootComposite" presStyleCnt="0"/>
      <dgm:spPr/>
    </dgm:pt>
    <dgm:pt modelId="{9A4E0E03-795B-4826-BAA0-2818D6170C5F}" type="pres">
      <dgm:prSet presAssocID="{8BE261E9-5980-4AA5-9B7C-73DEE410DB1A}" presName="rootText" presStyleLbl="node2" presStyleIdx="4" presStyleCnt="16" custScaleY="1454677" custLinFactNeighborY="-7437">
        <dgm:presLayoutVars>
          <dgm:chPref val="3"/>
        </dgm:presLayoutVars>
      </dgm:prSet>
      <dgm:spPr/>
      <dgm:t>
        <a:bodyPr/>
        <a:lstStyle/>
        <a:p>
          <a:endParaRPr lang="zh-TW" altLang="en-US"/>
        </a:p>
      </dgm:t>
    </dgm:pt>
    <dgm:pt modelId="{6F87EABE-D086-4A6E-B7FE-A6FA8DA64D25}" type="pres">
      <dgm:prSet presAssocID="{8BE261E9-5980-4AA5-9B7C-73DEE410DB1A}" presName="rootConnector" presStyleLbl="node2" presStyleIdx="4" presStyleCnt="16"/>
      <dgm:spPr/>
      <dgm:t>
        <a:bodyPr/>
        <a:lstStyle/>
        <a:p>
          <a:endParaRPr lang="zh-TW" altLang="en-US"/>
        </a:p>
      </dgm:t>
    </dgm:pt>
    <dgm:pt modelId="{27E42B98-F0FC-46CD-8943-C45D2EC279C8}" type="pres">
      <dgm:prSet presAssocID="{8BE261E9-5980-4AA5-9B7C-73DEE410DB1A}" presName="hierChild4" presStyleCnt="0"/>
      <dgm:spPr/>
    </dgm:pt>
    <dgm:pt modelId="{42EAB643-B1B6-40A0-94EB-40A24DEB8F97}" type="pres">
      <dgm:prSet presAssocID="{8BE261E9-5980-4AA5-9B7C-73DEE410DB1A}" presName="hierChild5" presStyleCnt="0"/>
      <dgm:spPr/>
    </dgm:pt>
    <dgm:pt modelId="{D835DC3B-2A6A-4C7B-A364-DE19FDE2FB68}" type="pres">
      <dgm:prSet presAssocID="{4943318A-38B5-4503-87A7-F9ED7C3DCB5D}" presName="Name37" presStyleLbl="parChTrans1D2" presStyleIdx="5" presStyleCnt="16"/>
      <dgm:spPr/>
      <dgm:t>
        <a:bodyPr/>
        <a:lstStyle/>
        <a:p>
          <a:endParaRPr lang="zh-TW" altLang="en-US"/>
        </a:p>
      </dgm:t>
    </dgm:pt>
    <dgm:pt modelId="{F2547570-9690-4981-BD61-1F18B6BA7AF5}" type="pres">
      <dgm:prSet presAssocID="{4FBB8FE9-91AB-4B14-85FD-BFCE21D91077}" presName="hierRoot2" presStyleCnt="0">
        <dgm:presLayoutVars>
          <dgm:hierBranch val="init"/>
        </dgm:presLayoutVars>
      </dgm:prSet>
      <dgm:spPr/>
    </dgm:pt>
    <dgm:pt modelId="{6C94900D-0188-46AC-BA92-99498D544DFC}" type="pres">
      <dgm:prSet presAssocID="{4FBB8FE9-91AB-4B14-85FD-BFCE21D91077}" presName="rootComposite" presStyleCnt="0"/>
      <dgm:spPr/>
    </dgm:pt>
    <dgm:pt modelId="{AF3AA209-EEC8-47FF-ACAA-2B3788A0C135}" type="pres">
      <dgm:prSet presAssocID="{4FBB8FE9-91AB-4B14-85FD-BFCE21D91077}" presName="rootText" presStyleLbl="node2" presStyleIdx="5" presStyleCnt="16" custScaleY="1454677" custLinFactNeighborY="-7437">
        <dgm:presLayoutVars>
          <dgm:chPref val="3"/>
        </dgm:presLayoutVars>
      </dgm:prSet>
      <dgm:spPr/>
      <dgm:t>
        <a:bodyPr/>
        <a:lstStyle/>
        <a:p>
          <a:endParaRPr lang="zh-TW" altLang="en-US"/>
        </a:p>
      </dgm:t>
    </dgm:pt>
    <dgm:pt modelId="{CB157B41-9D06-4666-8F66-EF3753BDAFC8}" type="pres">
      <dgm:prSet presAssocID="{4FBB8FE9-91AB-4B14-85FD-BFCE21D91077}" presName="rootConnector" presStyleLbl="node2" presStyleIdx="5" presStyleCnt="16"/>
      <dgm:spPr/>
      <dgm:t>
        <a:bodyPr/>
        <a:lstStyle/>
        <a:p>
          <a:endParaRPr lang="zh-TW" altLang="en-US"/>
        </a:p>
      </dgm:t>
    </dgm:pt>
    <dgm:pt modelId="{11BDE1B8-0DFB-4940-82EC-A617A694F3CF}" type="pres">
      <dgm:prSet presAssocID="{4FBB8FE9-91AB-4B14-85FD-BFCE21D91077}" presName="hierChild4" presStyleCnt="0"/>
      <dgm:spPr/>
    </dgm:pt>
    <dgm:pt modelId="{03A600A1-E0A4-4A24-9F02-89B11BE268CE}" type="pres">
      <dgm:prSet presAssocID="{4FBB8FE9-91AB-4B14-85FD-BFCE21D91077}" presName="hierChild5" presStyleCnt="0"/>
      <dgm:spPr/>
    </dgm:pt>
    <dgm:pt modelId="{6BF18369-E72C-4B44-93C9-3C64B6AA9DE0}" type="pres">
      <dgm:prSet presAssocID="{598E7BBA-02C7-4D27-86FA-5379BA88B847}" presName="Name37" presStyleLbl="parChTrans1D2" presStyleIdx="6" presStyleCnt="16"/>
      <dgm:spPr/>
      <dgm:t>
        <a:bodyPr/>
        <a:lstStyle/>
        <a:p>
          <a:endParaRPr lang="zh-TW" altLang="en-US"/>
        </a:p>
      </dgm:t>
    </dgm:pt>
    <dgm:pt modelId="{CDE1D5CF-D458-474B-942A-3CF2715ECB0A}" type="pres">
      <dgm:prSet presAssocID="{A296CD86-311C-43D8-A707-445973167E2C}" presName="hierRoot2" presStyleCnt="0">
        <dgm:presLayoutVars>
          <dgm:hierBranch val="init"/>
        </dgm:presLayoutVars>
      </dgm:prSet>
      <dgm:spPr/>
    </dgm:pt>
    <dgm:pt modelId="{2A4872A6-3E9D-4E65-BA6D-596D49AB32AF}" type="pres">
      <dgm:prSet presAssocID="{A296CD86-311C-43D8-A707-445973167E2C}" presName="rootComposite" presStyleCnt="0"/>
      <dgm:spPr/>
    </dgm:pt>
    <dgm:pt modelId="{F2AA15F2-957C-4F34-A88B-ADAA7F26A414}" type="pres">
      <dgm:prSet presAssocID="{A296CD86-311C-43D8-A707-445973167E2C}" presName="rootText" presStyleLbl="node2" presStyleIdx="6" presStyleCnt="16" custScaleY="1454677" custLinFactNeighborY="-7437">
        <dgm:presLayoutVars>
          <dgm:chPref val="3"/>
        </dgm:presLayoutVars>
      </dgm:prSet>
      <dgm:spPr/>
      <dgm:t>
        <a:bodyPr/>
        <a:lstStyle/>
        <a:p>
          <a:endParaRPr lang="zh-TW" altLang="en-US"/>
        </a:p>
      </dgm:t>
    </dgm:pt>
    <dgm:pt modelId="{0FC294C0-5AA0-477B-8702-8CDF40BC369F}" type="pres">
      <dgm:prSet presAssocID="{A296CD86-311C-43D8-A707-445973167E2C}" presName="rootConnector" presStyleLbl="node2" presStyleIdx="6" presStyleCnt="16"/>
      <dgm:spPr/>
      <dgm:t>
        <a:bodyPr/>
        <a:lstStyle/>
        <a:p>
          <a:endParaRPr lang="zh-TW" altLang="en-US"/>
        </a:p>
      </dgm:t>
    </dgm:pt>
    <dgm:pt modelId="{A7816462-FFB1-4B54-8C78-3873741D4BA5}" type="pres">
      <dgm:prSet presAssocID="{A296CD86-311C-43D8-A707-445973167E2C}" presName="hierChild4" presStyleCnt="0"/>
      <dgm:spPr/>
    </dgm:pt>
    <dgm:pt modelId="{6677DE96-50BF-4AC9-A987-2DC2806CA9AA}" type="pres">
      <dgm:prSet presAssocID="{A296CD86-311C-43D8-A707-445973167E2C}" presName="hierChild5" presStyleCnt="0"/>
      <dgm:spPr/>
    </dgm:pt>
    <dgm:pt modelId="{DF3A18D6-7CA3-489C-83BA-DBE3B463035A}" type="pres">
      <dgm:prSet presAssocID="{6BED2920-7BEB-4B9D-8DB2-452BCECB4EB1}" presName="Name37" presStyleLbl="parChTrans1D2" presStyleIdx="7" presStyleCnt="16"/>
      <dgm:spPr/>
      <dgm:t>
        <a:bodyPr/>
        <a:lstStyle/>
        <a:p>
          <a:endParaRPr lang="zh-TW" altLang="en-US"/>
        </a:p>
      </dgm:t>
    </dgm:pt>
    <dgm:pt modelId="{498CF186-7B32-4A85-80E8-06149C0C4A73}" type="pres">
      <dgm:prSet presAssocID="{1950CB8D-1740-48E8-9171-87B5592D7D79}" presName="hierRoot2" presStyleCnt="0">
        <dgm:presLayoutVars>
          <dgm:hierBranch val="init"/>
        </dgm:presLayoutVars>
      </dgm:prSet>
      <dgm:spPr/>
    </dgm:pt>
    <dgm:pt modelId="{B1056992-88F9-4115-8275-8483A3ED99E2}" type="pres">
      <dgm:prSet presAssocID="{1950CB8D-1740-48E8-9171-87B5592D7D79}" presName="rootComposite" presStyleCnt="0"/>
      <dgm:spPr/>
    </dgm:pt>
    <dgm:pt modelId="{96FE9EEB-5D70-4659-9D1A-CA085522C2E2}" type="pres">
      <dgm:prSet presAssocID="{1950CB8D-1740-48E8-9171-87B5592D7D79}" presName="rootText" presStyleLbl="node2" presStyleIdx="7" presStyleCnt="16" custScaleY="1454677" custLinFactNeighborY="-7437">
        <dgm:presLayoutVars>
          <dgm:chPref val="3"/>
        </dgm:presLayoutVars>
      </dgm:prSet>
      <dgm:spPr/>
      <dgm:t>
        <a:bodyPr/>
        <a:lstStyle/>
        <a:p>
          <a:endParaRPr lang="zh-TW" altLang="en-US"/>
        </a:p>
      </dgm:t>
    </dgm:pt>
    <dgm:pt modelId="{8C83BD88-F1F3-4D4E-B755-4DABD0C254D6}" type="pres">
      <dgm:prSet presAssocID="{1950CB8D-1740-48E8-9171-87B5592D7D79}" presName="rootConnector" presStyleLbl="node2" presStyleIdx="7" presStyleCnt="16"/>
      <dgm:spPr/>
      <dgm:t>
        <a:bodyPr/>
        <a:lstStyle/>
        <a:p>
          <a:endParaRPr lang="zh-TW" altLang="en-US"/>
        </a:p>
      </dgm:t>
    </dgm:pt>
    <dgm:pt modelId="{4F5072A5-C5F5-4EDD-B69C-FD9590E1F33A}" type="pres">
      <dgm:prSet presAssocID="{1950CB8D-1740-48E8-9171-87B5592D7D79}" presName="hierChild4" presStyleCnt="0"/>
      <dgm:spPr/>
    </dgm:pt>
    <dgm:pt modelId="{9D66EEE9-64AB-42C5-B34F-19DF48EE15D4}" type="pres">
      <dgm:prSet presAssocID="{1950CB8D-1740-48E8-9171-87B5592D7D79}" presName="hierChild5" presStyleCnt="0"/>
      <dgm:spPr/>
    </dgm:pt>
    <dgm:pt modelId="{9C6A58D8-A140-4785-926A-94C0D63A720F}" type="pres">
      <dgm:prSet presAssocID="{5759F188-CA6A-4BD2-A487-2DAD87B851DA}" presName="Name37" presStyleLbl="parChTrans1D2" presStyleIdx="8" presStyleCnt="16"/>
      <dgm:spPr/>
      <dgm:t>
        <a:bodyPr/>
        <a:lstStyle/>
        <a:p>
          <a:endParaRPr lang="zh-TW" altLang="en-US"/>
        </a:p>
      </dgm:t>
    </dgm:pt>
    <dgm:pt modelId="{C3AD69C2-22E4-4F4C-9BD3-120EE7FFF31B}" type="pres">
      <dgm:prSet presAssocID="{A6E9C2D3-1A2C-4894-994C-F1CC85236013}" presName="hierRoot2" presStyleCnt="0">
        <dgm:presLayoutVars>
          <dgm:hierBranch val="init"/>
        </dgm:presLayoutVars>
      </dgm:prSet>
      <dgm:spPr/>
    </dgm:pt>
    <dgm:pt modelId="{6D95D658-E528-4A0B-8462-2BA942D8600B}" type="pres">
      <dgm:prSet presAssocID="{A6E9C2D3-1A2C-4894-994C-F1CC85236013}" presName="rootComposite" presStyleCnt="0"/>
      <dgm:spPr/>
    </dgm:pt>
    <dgm:pt modelId="{71C705C8-A242-4ABC-879D-551E13A0DFCF}" type="pres">
      <dgm:prSet presAssocID="{A6E9C2D3-1A2C-4894-994C-F1CC85236013}" presName="rootText" presStyleLbl="node2" presStyleIdx="8" presStyleCnt="16" custScaleY="1454675" custLinFactNeighborY="-7437">
        <dgm:presLayoutVars>
          <dgm:chPref val="3"/>
        </dgm:presLayoutVars>
      </dgm:prSet>
      <dgm:spPr/>
      <dgm:t>
        <a:bodyPr/>
        <a:lstStyle/>
        <a:p>
          <a:endParaRPr lang="zh-TW" altLang="en-US"/>
        </a:p>
      </dgm:t>
    </dgm:pt>
    <dgm:pt modelId="{B43C876E-AD27-480C-9076-B743E226800B}" type="pres">
      <dgm:prSet presAssocID="{A6E9C2D3-1A2C-4894-994C-F1CC85236013}" presName="rootConnector" presStyleLbl="node2" presStyleIdx="8" presStyleCnt="16"/>
      <dgm:spPr/>
      <dgm:t>
        <a:bodyPr/>
        <a:lstStyle/>
        <a:p>
          <a:endParaRPr lang="zh-TW" altLang="en-US"/>
        </a:p>
      </dgm:t>
    </dgm:pt>
    <dgm:pt modelId="{39344F8D-9A92-4199-8C6F-768548C87A00}" type="pres">
      <dgm:prSet presAssocID="{A6E9C2D3-1A2C-4894-994C-F1CC85236013}" presName="hierChild4" presStyleCnt="0"/>
      <dgm:spPr/>
    </dgm:pt>
    <dgm:pt modelId="{A116BC81-B1D8-42E3-93AC-1EF5C2CB1EEE}" type="pres">
      <dgm:prSet presAssocID="{A6E9C2D3-1A2C-4894-994C-F1CC85236013}" presName="hierChild5" presStyleCnt="0"/>
      <dgm:spPr/>
    </dgm:pt>
    <dgm:pt modelId="{C8B10EBE-32D9-4EB4-AA89-F7DB0ACD6202}" type="pres">
      <dgm:prSet presAssocID="{858F95F8-8AB4-4359-9BFF-41F9804F46C6}" presName="Name37" presStyleLbl="parChTrans1D2" presStyleIdx="9" presStyleCnt="16"/>
      <dgm:spPr/>
      <dgm:t>
        <a:bodyPr/>
        <a:lstStyle/>
        <a:p>
          <a:endParaRPr lang="zh-TW" altLang="en-US"/>
        </a:p>
      </dgm:t>
    </dgm:pt>
    <dgm:pt modelId="{4E9378D3-F104-4D22-B0E8-ECC2DAED77EE}" type="pres">
      <dgm:prSet presAssocID="{7DF9F179-0F84-4675-BA92-04234513EA24}" presName="hierRoot2" presStyleCnt="0">
        <dgm:presLayoutVars>
          <dgm:hierBranch val="init"/>
        </dgm:presLayoutVars>
      </dgm:prSet>
      <dgm:spPr/>
    </dgm:pt>
    <dgm:pt modelId="{A77035A0-D2B6-4C72-A840-290C5E01129E}" type="pres">
      <dgm:prSet presAssocID="{7DF9F179-0F84-4675-BA92-04234513EA24}" presName="rootComposite" presStyleCnt="0"/>
      <dgm:spPr/>
    </dgm:pt>
    <dgm:pt modelId="{AF052A1F-0E46-48AA-83BC-9D54CF67890B}" type="pres">
      <dgm:prSet presAssocID="{7DF9F179-0F84-4675-BA92-04234513EA24}" presName="rootText" presStyleLbl="node2" presStyleIdx="9" presStyleCnt="16" custScaleY="1454677" custLinFactNeighborY="-7437">
        <dgm:presLayoutVars>
          <dgm:chPref val="3"/>
        </dgm:presLayoutVars>
      </dgm:prSet>
      <dgm:spPr/>
      <dgm:t>
        <a:bodyPr/>
        <a:lstStyle/>
        <a:p>
          <a:endParaRPr lang="zh-TW" altLang="en-US"/>
        </a:p>
      </dgm:t>
    </dgm:pt>
    <dgm:pt modelId="{5AE4D7C1-DA96-40AF-8B80-985E31408212}" type="pres">
      <dgm:prSet presAssocID="{7DF9F179-0F84-4675-BA92-04234513EA24}" presName="rootConnector" presStyleLbl="node2" presStyleIdx="9" presStyleCnt="16"/>
      <dgm:spPr/>
      <dgm:t>
        <a:bodyPr/>
        <a:lstStyle/>
        <a:p>
          <a:endParaRPr lang="zh-TW" altLang="en-US"/>
        </a:p>
      </dgm:t>
    </dgm:pt>
    <dgm:pt modelId="{E61768C9-E2E0-4A0F-B7C1-DB12266A51CB}" type="pres">
      <dgm:prSet presAssocID="{7DF9F179-0F84-4675-BA92-04234513EA24}" presName="hierChild4" presStyleCnt="0"/>
      <dgm:spPr/>
    </dgm:pt>
    <dgm:pt modelId="{ECD4C746-E0FE-4D2F-ABFE-3C5EA7548005}" type="pres">
      <dgm:prSet presAssocID="{7DF9F179-0F84-4675-BA92-04234513EA24}" presName="hierChild5" presStyleCnt="0"/>
      <dgm:spPr/>
    </dgm:pt>
    <dgm:pt modelId="{9E306159-5C00-4B56-A6FE-DDFB7D66218E}" type="pres">
      <dgm:prSet presAssocID="{6DD6484C-0897-41AA-B802-2A0CBFB3C068}" presName="Name37" presStyleLbl="parChTrans1D2" presStyleIdx="10" presStyleCnt="16"/>
      <dgm:spPr/>
      <dgm:t>
        <a:bodyPr/>
        <a:lstStyle/>
        <a:p>
          <a:endParaRPr lang="zh-TW" altLang="en-US"/>
        </a:p>
      </dgm:t>
    </dgm:pt>
    <dgm:pt modelId="{7DA96116-1FC4-4031-A4DE-675C2402FEB4}" type="pres">
      <dgm:prSet presAssocID="{5F69CBBC-98CC-45AA-B0F9-3558929F29B9}" presName="hierRoot2" presStyleCnt="0">
        <dgm:presLayoutVars>
          <dgm:hierBranch val="init"/>
        </dgm:presLayoutVars>
      </dgm:prSet>
      <dgm:spPr/>
    </dgm:pt>
    <dgm:pt modelId="{A0184B51-6951-4B4D-A8E1-7318873D434C}" type="pres">
      <dgm:prSet presAssocID="{5F69CBBC-98CC-45AA-B0F9-3558929F29B9}" presName="rootComposite" presStyleCnt="0"/>
      <dgm:spPr/>
    </dgm:pt>
    <dgm:pt modelId="{01FFB24E-309D-4CF6-9301-E10CE77CC110}" type="pres">
      <dgm:prSet presAssocID="{5F69CBBC-98CC-45AA-B0F9-3558929F29B9}" presName="rootText" presStyleLbl="node2" presStyleIdx="10" presStyleCnt="16" custScaleY="1454677" custLinFactNeighborY="-7437">
        <dgm:presLayoutVars>
          <dgm:chPref val="3"/>
        </dgm:presLayoutVars>
      </dgm:prSet>
      <dgm:spPr/>
      <dgm:t>
        <a:bodyPr/>
        <a:lstStyle/>
        <a:p>
          <a:endParaRPr lang="zh-TW" altLang="en-US"/>
        </a:p>
      </dgm:t>
    </dgm:pt>
    <dgm:pt modelId="{B3001A05-5C28-4BA5-ABD9-F51743468B99}" type="pres">
      <dgm:prSet presAssocID="{5F69CBBC-98CC-45AA-B0F9-3558929F29B9}" presName="rootConnector" presStyleLbl="node2" presStyleIdx="10" presStyleCnt="16"/>
      <dgm:spPr/>
      <dgm:t>
        <a:bodyPr/>
        <a:lstStyle/>
        <a:p>
          <a:endParaRPr lang="zh-TW" altLang="en-US"/>
        </a:p>
      </dgm:t>
    </dgm:pt>
    <dgm:pt modelId="{B9248B13-17E5-4F5C-AA45-4942FDAE38A9}" type="pres">
      <dgm:prSet presAssocID="{5F69CBBC-98CC-45AA-B0F9-3558929F29B9}" presName="hierChild4" presStyleCnt="0"/>
      <dgm:spPr/>
    </dgm:pt>
    <dgm:pt modelId="{A4B49A49-9B1A-4E1B-9077-39CE00C63736}" type="pres">
      <dgm:prSet presAssocID="{5F69CBBC-98CC-45AA-B0F9-3558929F29B9}" presName="hierChild5" presStyleCnt="0"/>
      <dgm:spPr/>
    </dgm:pt>
    <dgm:pt modelId="{4F4CC607-DC61-47D0-9BFC-ADD50829D943}" type="pres">
      <dgm:prSet presAssocID="{0B239BFA-5E4D-4F2D-82E5-7CBA78800EE2}" presName="Name37" presStyleLbl="parChTrans1D2" presStyleIdx="11" presStyleCnt="16"/>
      <dgm:spPr/>
      <dgm:t>
        <a:bodyPr/>
        <a:lstStyle/>
        <a:p>
          <a:endParaRPr lang="zh-TW" altLang="en-US"/>
        </a:p>
      </dgm:t>
    </dgm:pt>
    <dgm:pt modelId="{BCC7A986-CFE0-4DB4-B9A3-C2BDF6E28C7E}" type="pres">
      <dgm:prSet presAssocID="{8F677125-C959-46BE-809C-80245097704A}" presName="hierRoot2" presStyleCnt="0">
        <dgm:presLayoutVars>
          <dgm:hierBranch val="init"/>
        </dgm:presLayoutVars>
      </dgm:prSet>
      <dgm:spPr/>
    </dgm:pt>
    <dgm:pt modelId="{7B90D397-FB20-45A4-91D2-2F72564100AC}" type="pres">
      <dgm:prSet presAssocID="{8F677125-C959-46BE-809C-80245097704A}" presName="rootComposite" presStyleCnt="0"/>
      <dgm:spPr/>
    </dgm:pt>
    <dgm:pt modelId="{74191617-7BDD-491E-A1CC-E59CD9D8335F}" type="pres">
      <dgm:prSet presAssocID="{8F677125-C959-46BE-809C-80245097704A}" presName="rootText" presStyleLbl="node2" presStyleIdx="11" presStyleCnt="16" custScaleY="1454677" custLinFactNeighborY="-7437">
        <dgm:presLayoutVars>
          <dgm:chPref val="3"/>
        </dgm:presLayoutVars>
      </dgm:prSet>
      <dgm:spPr/>
      <dgm:t>
        <a:bodyPr/>
        <a:lstStyle/>
        <a:p>
          <a:endParaRPr lang="zh-TW" altLang="en-US"/>
        </a:p>
      </dgm:t>
    </dgm:pt>
    <dgm:pt modelId="{ACB64ED2-04A9-4AB5-958A-F647CCE02303}" type="pres">
      <dgm:prSet presAssocID="{8F677125-C959-46BE-809C-80245097704A}" presName="rootConnector" presStyleLbl="node2" presStyleIdx="11" presStyleCnt="16"/>
      <dgm:spPr/>
      <dgm:t>
        <a:bodyPr/>
        <a:lstStyle/>
        <a:p>
          <a:endParaRPr lang="zh-TW" altLang="en-US"/>
        </a:p>
      </dgm:t>
    </dgm:pt>
    <dgm:pt modelId="{04D419FA-D4A9-4638-A0E6-8D1B3B87A6A6}" type="pres">
      <dgm:prSet presAssocID="{8F677125-C959-46BE-809C-80245097704A}" presName="hierChild4" presStyleCnt="0"/>
      <dgm:spPr/>
    </dgm:pt>
    <dgm:pt modelId="{B36F9ABC-71D9-4108-8522-A8C29181AA68}" type="pres">
      <dgm:prSet presAssocID="{8F677125-C959-46BE-809C-80245097704A}" presName="hierChild5" presStyleCnt="0"/>
      <dgm:spPr/>
    </dgm:pt>
    <dgm:pt modelId="{C72BDC43-9FF1-4AE3-AF51-EDDE2FD38FD1}" type="pres">
      <dgm:prSet presAssocID="{1251CB19-82A6-49EA-BAC5-8B7CC7305625}" presName="Name37" presStyleLbl="parChTrans1D2" presStyleIdx="12" presStyleCnt="16"/>
      <dgm:spPr/>
      <dgm:t>
        <a:bodyPr/>
        <a:lstStyle/>
        <a:p>
          <a:endParaRPr lang="zh-TW" altLang="en-US"/>
        </a:p>
      </dgm:t>
    </dgm:pt>
    <dgm:pt modelId="{E0D75434-EBB9-4570-8B68-0709EDEA5C1F}" type="pres">
      <dgm:prSet presAssocID="{6F6CF7CA-7B96-4883-88A2-B060E626F9AF}" presName="hierRoot2" presStyleCnt="0">
        <dgm:presLayoutVars>
          <dgm:hierBranch val="init"/>
        </dgm:presLayoutVars>
      </dgm:prSet>
      <dgm:spPr/>
    </dgm:pt>
    <dgm:pt modelId="{2A8CE439-7F66-4644-96B7-6F3027E86CF3}" type="pres">
      <dgm:prSet presAssocID="{6F6CF7CA-7B96-4883-88A2-B060E626F9AF}" presName="rootComposite" presStyleCnt="0"/>
      <dgm:spPr/>
    </dgm:pt>
    <dgm:pt modelId="{E53D26E0-7626-4DF7-9FC1-3DD1BC4C404F}" type="pres">
      <dgm:prSet presAssocID="{6F6CF7CA-7B96-4883-88A2-B060E626F9AF}" presName="rootText" presStyleLbl="node2" presStyleIdx="12" presStyleCnt="16" custScaleY="1454677" custLinFactNeighborY="-7437">
        <dgm:presLayoutVars>
          <dgm:chPref val="3"/>
        </dgm:presLayoutVars>
      </dgm:prSet>
      <dgm:spPr/>
      <dgm:t>
        <a:bodyPr/>
        <a:lstStyle/>
        <a:p>
          <a:endParaRPr lang="zh-TW" altLang="en-US"/>
        </a:p>
      </dgm:t>
    </dgm:pt>
    <dgm:pt modelId="{C3626ED1-22A8-4F9E-A915-7BB8913AE95A}" type="pres">
      <dgm:prSet presAssocID="{6F6CF7CA-7B96-4883-88A2-B060E626F9AF}" presName="rootConnector" presStyleLbl="node2" presStyleIdx="12" presStyleCnt="16"/>
      <dgm:spPr/>
      <dgm:t>
        <a:bodyPr/>
        <a:lstStyle/>
        <a:p>
          <a:endParaRPr lang="zh-TW" altLang="en-US"/>
        </a:p>
      </dgm:t>
    </dgm:pt>
    <dgm:pt modelId="{240704A1-6C9B-41F1-B819-658F8D0277BA}" type="pres">
      <dgm:prSet presAssocID="{6F6CF7CA-7B96-4883-88A2-B060E626F9AF}" presName="hierChild4" presStyleCnt="0"/>
      <dgm:spPr/>
    </dgm:pt>
    <dgm:pt modelId="{1D86D33A-691B-401E-BD26-62B773B3D817}" type="pres">
      <dgm:prSet presAssocID="{6F6CF7CA-7B96-4883-88A2-B060E626F9AF}" presName="hierChild5" presStyleCnt="0"/>
      <dgm:spPr/>
    </dgm:pt>
    <dgm:pt modelId="{D940BE77-DF1B-43C2-9E53-F83B195194E8}" type="pres">
      <dgm:prSet presAssocID="{44A58D18-6536-4B20-8025-AD3CC7051A08}" presName="Name37" presStyleLbl="parChTrans1D2" presStyleIdx="13" presStyleCnt="16"/>
      <dgm:spPr/>
      <dgm:t>
        <a:bodyPr/>
        <a:lstStyle/>
        <a:p>
          <a:endParaRPr lang="zh-TW" altLang="en-US"/>
        </a:p>
      </dgm:t>
    </dgm:pt>
    <dgm:pt modelId="{C8DBD073-BF38-4B6A-A725-528E5E69D85B}" type="pres">
      <dgm:prSet presAssocID="{FD185324-1BC1-4CF9-9F26-A1641C2583BA}" presName="hierRoot2" presStyleCnt="0">
        <dgm:presLayoutVars>
          <dgm:hierBranch val="init"/>
        </dgm:presLayoutVars>
      </dgm:prSet>
      <dgm:spPr/>
    </dgm:pt>
    <dgm:pt modelId="{3CA99625-DDD5-4981-AFE7-066F2E3DA265}" type="pres">
      <dgm:prSet presAssocID="{FD185324-1BC1-4CF9-9F26-A1641C2583BA}" presName="rootComposite" presStyleCnt="0"/>
      <dgm:spPr/>
    </dgm:pt>
    <dgm:pt modelId="{1C000722-5E2E-4723-BD48-9C3488371574}" type="pres">
      <dgm:prSet presAssocID="{FD185324-1BC1-4CF9-9F26-A1641C2583BA}" presName="rootText" presStyleLbl="node2" presStyleIdx="13" presStyleCnt="16" custScaleY="1454677" custLinFactNeighborY="-7437">
        <dgm:presLayoutVars>
          <dgm:chPref val="3"/>
        </dgm:presLayoutVars>
      </dgm:prSet>
      <dgm:spPr/>
      <dgm:t>
        <a:bodyPr/>
        <a:lstStyle/>
        <a:p>
          <a:endParaRPr lang="zh-TW" altLang="en-US"/>
        </a:p>
      </dgm:t>
    </dgm:pt>
    <dgm:pt modelId="{5AFA3757-427B-483B-8051-924F5C462DA1}" type="pres">
      <dgm:prSet presAssocID="{FD185324-1BC1-4CF9-9F26-A1641C2583BA}" presName="rootConnector" presStyleLbl="node2" presStyleIdx="13" presStyleCnt="16"/>
      <dgm:spPr/>
      <dgm:t>
        <a:bodyPr/>
        <a:lstStyle/>
        <a:p>
          <a:endParaRPr lang="zh-TW" altLang="en-US"/>
        </a:p>
      </dgm:t>
    </dgm:pt>
    <dgm:pt modelId="{8495768D-C766-42F4-89B2-DB0CBB36B87C}" type="pres">
      <dgm:prSet presAssocID="{FD185324-1BC1-4CF9-9F26-A1641C2583BA}" presName="hierChild4" presStyleCnt="0"/>
      <dgm:spPr/>
    </dgm:pt>
    <dgm:pt modelId="{2F5A05DE-8A07-4D47-B0F9-7FD76378F205}" type="pres">
      <dgm:prSet presAssocID="{FD185324-1BC1-4CF9-9F26-A1641C2583BA}" presName="hierChild5" presStyleCnt="0"/>
      <dgm:spPr/>
    </dgm:pt>
    <dgm:pt modelId="{10E6E11D-309A-4ADE-9DF4-59A9FA26DE8B}" type="pres">
      <dgm:prSet presAssocID="{C143A755-BEAE-4A88-ADE7-719C17EA0567}" presName="Name37" presStyleLbl="parChTrans1D2" presStyleIdx="14" presStyleCnt="16"/>
      <dgm:spPr/>
      <dgm:t>
        <a:bodyPr/>
        <a:lstStyle/>
        <a:p>
          <a:endParaRPr lang="zh-TW" altLang="en-US"/>
        </a:p>
      </dgm:t>
    </dgm:pt>
    <dgm:pt modelId="{24FF0013-FBBD-42F1-AEB9-10752E5D8594}" type="pres">
      <dgm:prSet presAssocID="{DF021B86-BEDB-4137-B833-5C48EAF06555}" presName="hierRoot2" presStyleCnt="0">
        <dgm:presLayoutVars>
          <dgm:hierBranch val="init"/>
        </dgm:presLayoutVars>
      </dgm:prSet>
      <dgm:spPr/>
    </dgm:pt>
    <dgm:pt modelId="{7FB190AC-8BB1-4710-A6EF-E42CB5FBD0B2}" type="pres">
      <dgm:prSet presAssocID="{DF021B86-BEDB-4137-B833-5C48EAF06555}" presName="rootComposite" presStyleCnt="0"/>
      <dgm:spPr/>
    </dgm:pt>
    <dgm:pt modelId="{B8D36200-32CA-4B4B-B7F5-53A0DF7E92C2}" type="pres">
      <dgm:prSet presAssocID="{DF021B86-BEDB-4137-B833-5C48EAF06555}" presName="rootText" presStyleLbl="node2" presStyleIdx="14" presStyleCnt="16" custScaleY="1454677" custLinFactNeighborY="-7437">
        <dgm:presLayoutVars>
          <dgm:chPref val="3"/>
        </dgm:presLayoutVars>
      </dgm:prSet>
      <dgm:spPr/>
      <dgm:t>
        <a:bodyPr/>
        <a:lstStyle/>
        <a:p>
          <a:endParaRPr lang="zh-TW" altLang="en-US"/>
        </a:p>
      </dgm:t>
    </dgm:pt>
    <dgm:pt modelId="{F80AB4BC-B993-436D-BD47-FF52EBD86342}" type="pres">
      <dgm:prSet presAssocID="{DF021B86-BEDB-4137-B833-5C48EAF06555}" presName="rootConnector" presStyleLbl="node2" presStyleIdx="14" presStyleCnt="16"/>
      <dgm:spPr/>
      <dgm:t>
        <a:bodyPr/>
        <a:lstStyle/>
        <a:p>
          <a:endParaRPr lang="zh-TW" altLang="en-US"/>
        </a:p>
      </dgm:t>
    </dgm:pt>
    <dgm:pt modelId="{51393DDD-203B-47FB-94FE-21B5754DC643}" type="pres">
      <dgm:prSet presAssocID="{DF021B86-BEDB-4137-B833-5C48EAF06555}" presName="hierChild4" presStyleCnt="0"/>
      <dgm:spPr/>
    </dgm:pt>
    <dgm:pt modelId="{19057B46-C3E2-4210-B7E3-163042E3EEE8}" type="pres">
      <dgm:prSet presAssocID="{DF021B86-BEDB-4137-B833-5C48EAF06555}" presName="hierChild5" presStyleCnt="0"/>
      <dgm:spPr/>
    </dgm:pt>
    <dgm:pt modelId="{01DC5082-B34B-4E07-BD5B-8F07B652E69A}" type="pres">
      <dgm:prSet presAssocID="{3DBD2D66-9D98-471E-9BC8-217C979CAC17}" presName="Name37" presStyleLbl="parChTrans1D2" presStyleIdx="15" presStyleCnt="16"/>
      <dgm:spPr/>
      <dgm:t>
        <a:bodyPr/>
        <a:lstStyle/>
        <a:p>
          <a:endParaRPr lang="zh-TW" altLang="en-US"/>
        </a:p>
      </dgm:t>
    </dgm:pt>
    <dgm:pt modelId="{1EB27538-17FE-4052-AB13-97D2CD74EFCF}" type="pres">
      <dgm:prSet presAssocID="{4446A230-A36F-40CB-9EBC-025F88D2AD27}" presName="hierRoot2" presStyleCnt="0">
        <dgm:presLayoutVars>
          <dgm:hierBranch val="init"/>
        </dgm:presLayoutVars>
      </dgm:prSet>
      <dgm:spPr/>
    </dgm:pt>
    <dgm:pt modelId="{117F3156-EEF8-4EEE-B5C9-DF2C5F8E8532}" type="pres">
      <dgm:prSet presAssocID="{4446A230-A36F-40CB-9EBC-025F88D2AD27}" presName="rootComposite" presStyleCnt="0"/>
      <dgm:spPr/>
    </dgm:pt>
    <dgm:pt modelId="{CE608624-7221-4FEC-AC5A-97B6D225601C}" type="pres">
      <dgm:prSet presAssocID="{4446A230-A36F-40CB-9EBC-025F88D2AD27}" presName="rootText" presStyleLbl="node2" presStyleIdx="15" presStyleCnt="16" custScaleY="1454677" custLinFactNeighborY="-7437">
        <dgm:presLayoutVars>
          <dgm:chPref val="3"/>
        </dgm:presLayoutVars>
      </dgm:prSet>
      <dgm:spPr/>
      <dgm:t>
        <a:bodyPr/>
        <a:lstStyle/>
        <a:p>
          <a:endParaRPr lang="zh-TW" altLang="en-US"/>
        </a:p>
      </dgm:t>
    </dgm:pt>
    <dgm:pt modelId="{1E136418-62EE-4606-AB64-15EC3BEE8B16}" type="pres">
      <dgm:prSet presAssocID="{4446A230-A36F-40CB-9EBC-025F88D2AD27}" presName="rootConnector" presStyleLbl="node2" presStyleIdx="15" presStyleCnt="16"/>
      <dgm:spPr/>
      <dgm:t>
        <a:bodyPr/>
        <a:lstStyle/>
        <a:p>
          <a:endParaRPr lang="zh-TW" altLang="en-US"/>
        </a:p>
      </dgm:t>
    </dgm:pt>
    <dgm:pt modelId="{62EDE112-C72E-4377-87A8-67CC78B2B568}" type="pres">
      <dgm:prSet presAssocID="{4446A230-A36F-40CB-9EBC-025F88D2AD27}" presName="hierChild4" presStyleCnt="0"/>
      <dgm:spPr/>
    </dgm:pt>
    <dgm:pt modelId="{8C576545-29E2-47D3-AB1D-2485FC517694}" type="pres">
      <dgm:prSet presAssocID="{4446A230-A36F-40CB-9EBC-025F88D2AD27}" presName="hierChild5" presStyleCnt="0"/>
      <dgm:spPr/>
    </dgm:pt>
    <dgm:pt modelId="{89CDB7AB-E8C5-4A7E-B1C6-697D9143C581}" type="pres">
      <dgm:prSet presAssocID="{A29AA040-FB02-42E5-B779-865C73E73BFD}" presName="hierChild3" presStyleCnt="0"/>
      <dgm:spPr/>
    </dgm:pt>
  </dgm:ptLst>
  <dgm:cxnLst>
    <dgm:cxn modelId="{9DCAFFF3-8B08-429F-B64B-B9E1945256D4}" type="presOf" srcId="{FD185324-1BC1-4CF9-9F26-A1641C2583BA}" destId="{5AFA3757-427B-483B-8051-924F5C462DA1}" srcOrd="1" destOrd="0" presId="urn:microsoft.com/office/officeart/2005/8/layout/orgChart1"/>
    <dgm:cxn modelId="{B0E37BE6-D19D-4B5D-B3C4-AB3FC1F569ED}" type="presOf" srcId="{4FBB8FE9-91AB-4B14-85FD-BFCE21D91077}" destId="{CB157B41-9D06-4666-8F66-EF3753BDAFC8}" srcOrd="1" destOrd="0" presId="urn:microsoft.com/office/officeart/2005/8/layout/orgChart1"/>
    <dgm:cxn modelId="{93322A70-097E-4722-B4B6-9FB79B8039FC}" srcId="{A29AA040-FB02-42E5-B779-865C73E73BFD}" destId="{A296CD86-311C-43D8-A707-445973167E2C}" srcOrd="6" destOrd="0" parTransId="{598E7BBA-02C7-4D27-86FA-5379BA88B847}" sibTransId="{466EC047-9D4B-4D5E-A9ED-A9E6C67B05F1}"/>
    <dgm:cxn modelId="{F8909829-84D0-4A25-BF1D-38FAAB60AD26}" type="presOf" srcId="{DF021B86-BEDB-4137-B833-5C48EAF06555}" destId="{F80AB4BC-B993-436D-BD47-FF52EBD86342}" srcOrd="1" destOrd="0" presId="urn:microsoft.com/office/officeart/2005/8/layout/orgChart1"/>
    <dgm:cxn modelId="{5B5F9896-7F48-4202-AFDD-7FB7DF4B73D9}" srcId="{A29AA040-FB02-42E5-B779-865C73E73BFD}" destId="{63DA7D79-8C12-40DF-9DEB-D09F45747DE3}" srcOrd="1" destOrd="0" parTransId="{E2068C02-87F5-4D4A-BAFD-00EE6A27317D}" sibTransId="{CD6C99CD-2BD4-4F8C-8AAE-DE2C3A2B0775}"/>
    <dgm:cxn modelId="{49B41635-E45F-4617-B2C8-29BB2F18DB33}" type="presOf" srcId="{D2611D55-B4E3-48E3-8CAF-2C10159645DC}" destId="{A7C853A9-4424-4613-AD35-FB30E11F33C7}" srcOrd="0" destOrd="0" presId="urn:microsoft.com/office/officeart/2005/8/layout/orgChart1"/>
    <dgm:cxn modelId="{9C310810-8C91-40FB-8710-A4175A7264EE}" type="presOf" srcId="{A29AA040-FB02-42E5-B779-865C73E73BFD}" destId="{FB20CD2C-927F-4BF8-954A-215D4EDBB30F}" srcOrd="1" destOrd="0" presId="urn:microsoft.com/office/officeart/2005/8/layout/orgChart1"/>
    <dgm:cxn modelId="{AD93983A-4351-406D-A813-E79BE86E6EA5}" srcId="{A29AA040-FB02-42E5-B779-865C73E73BFD}" destId="{12F12887-68FD-48D7-A511-06A0BEEA1C85}" srcOrd="2" destOrd="0" parTransId="{A14E3170-40B6-4187-A407-81B4F0D4B03A}" sibTransId="{6BCA85FC-C4FA-4DC6-BD27-CE4A5F78EC25}"/>
    <dgm:cxn modelId="{E60E42E5-CAB4-49A9-A0A7-10EB00AD0BFF}" type="presOf" srcId="{007A5D8C-DD47-46A1-807D-D04176E22593}" destId="{06E92F85-3B60-4E3F-B01D-2C657529AA0B}" srcOrd="1" destOrd="0" presId="urn:microsoft.com/office/officeart/2005/8/layout/orgChart1"/>
    <dgm:cxn modelId="{D83369A0-90DB-45C2-9D84-E58B600A32D3}" type="presOf" srcId="{C143A755-BEAE-4A88-ADE7-719C17EA0567}" destId="{10E6E11D-309A-4ADE-9DF4-59A9FA26DE8B}" srcOrd="0" destOrd="0" presId="urn:microsoft.com/office/officeart/2005/8/layout/orgChart1"/>
    <dgm:cxn modelId="{C4C5C183-0890-43BD-9293-D85E48794D10}" type="presOf" srcId="{8BE261E9-5980-4AA5-9B7C-73DEE410DB1A}" destId="{6F87EABE-D086-4A6E-B7FE-A6FA8DA64D25}" srcOrd="1" destOrd="0" presId="urn:microsoft.com/office/officeart/2005/8/layout/orgChart1"/>
    <dgm:cxn modelId="{CD19B7F7-AA8B-47B9-8C72-477897BE6162}" srcId="{A29AA040-FB02-42E5-B779-865C73E73BFD}" destId="{A6E9C2D3-1A2C-4894-994C-F1CC85236013}" srcOrd="8" destOrd="0" parTransId="{5759F188-CA6A-4BD2-A487-2DAD87B851DA}" sibTransId="{CB270578-D37A-4AEB-AE6B-E92696AC88C2}"/>
    <dgm:cxn modelId="{2F2D39A4-BD28-4670-AFFB-D526E1266B3D}" srcId="{A29AA040-FB02-42E5-B779-865C73E73BFD}" destId="{4FBB8FE9-91AB-4B14-85FD-BFCE21D91077}" srcOrd="5" destOrd="0" parTransId="{4943318A-38B5-4503-87A7-F9ED7C3DCB5D}" sibTransId="{1747B5DB-7159-47D9-BAA7-D454D88D67CE}"/>
    <dgm:cxn modelId="{5863628B-CAAA-4E51-9420-5F93B7F1D08E}" type="presOf" srcId="{4446A230-A36F-40CB-9EBC-025F88D2AD27}" destId="{CE608624-7221-4FEC-AC5A-97B6D225601C}" srcOrd="0" destOrd="0" presId="urn:microsoft.com/office/officeart/2005/8/layout/orgChart1"/>
    <dgm:cxn modelId="{7CDD0811-96D2-4570-A08F-337D5EE1F709}" srcId="{A29AA040-FB02-42E5-B779-865C73E73BFD}" destId="{8F677125-C959-46BE-809C-80245097704A}" srcOrd="11" destOrd="0" parTransId="{0B239BFA-5E4D-4F2D-82E5-7CBA78800EE2}" sibTransId="{F961644C-F916-41B1-A401-7C81F31CC0F3}"/>
    <dgm:cxn modelId="{7683D2BB-4F76-440B-A467-478D7EF644B3}" type="presOf" srcId="{8F677125-C959-46BE-809C-80245097704A}" destId="{74191617-7BDD-491E-A1CC-E59CD9D8335F}" srcOrd="0" destOrd="0" presId="urn:microsoft.com/office/officeart/2005/8/layout/orgChart1"/>
    <dgm:cxn modelId="{334A4544-4E97-4E1B-AAE2-5B3EFF2CB61C}" type="presOf" srcId="{4A68E201-4B96-4936-8DE5-5F020AA918F6}" destId="{2FE92FCD-46F3-4222-9B8B-43B02831B87B}" srcOrd="0" destOrd="0" presId="urn:microsoft.com/office/officeart/2005/8/layout/orgChart1"/>
    <dgm:cxn modelId="{26F8CECF-BCD6-4FE7-93BC-7991D7D84914}" type="presOf" srcId="{1251CB19-82A6-49EA-BAC5-8B7CC7305625}" destId="{C72BDC43-9FF1-4AE3-AF51-EDDE2FD38FD1}" srcOrd="0" destOrd="0" presId="urn:microsoft.com/office/officeart/2005/8/layout/orgChart1"/>
    <dgm:cxn modelId="{1010FE5C-99C7-458E-8D20-262C46A6D6D6}" srcId="{A29AA040-FB02-42E5-B779-865C73E73BFD}" destId="{1950CB8D-1740-48E8-9171-87B5592D7D79}" srcOrd="7" destOrd="0" parTransId="{6BED2920-7BEB-4B9D-8DB2-452BCECB4EB1}" sibTransId="{F71BF5CC-3386-4878-9706-009C850D8CC7}"/>
    <dgm:cxn modelId="{7D57B07C-578B-4D0C-99BA-E5D4915EC32B}" type="presOf" srcId="{A296CD86-311C-43D8-A707-445973167E2C}" destId="{0FC294C0-5AA0-477B-8702-8CDF40BC369F}" srcOrd="1" destOrd="0" presId="urn:microsoft.com/office/officeart/2005/8/layout/orgChart1"/>
    <dgm:cxn modelId="{FF14BCA4-12F4-4E82-A1A2-525555BB02B6}" type="presOf" srcId="{A6E9C2D3-1A2C-4894-994C-F1CC85236013}" destId="{71C705C8-A242-4ABC-879D-551E13A0DFCF}" srcOrd="0" destOrd="0" presId="urn:microsoft.com/office/officeart/2005/8/layout/orgChart1"/>
    <dgm:cxn modelId="{09D1E7F0-E82F-469F-B6C4-D9D258222779}" type="presOf" srcId="{007A5D8C-DD47-46A1-807D-D04176E22593}" destId="{3B70201D-EF7B-47E3-B8C8-6A2436709CD1}" srcOrd="0" destOrd="0" presId="urn:microsoft.com/office/officeart/2005/8/layout/orgChart1"/>
    <dgm:cxn modelId="{C0D75ABE-1125-4645-87FC-94932665B835}" type="presOf" srcId="{8F2F6CAD-85CC-4B0D-BD86-D9301013268C}" destId="{EB3CD6F4-C5F4-4665-BDEC-377C163597AB}" srcOrd="0" destOrd="0" presId="urn:microsoft.com/office/officeart/2005/8/layout/orgChart1"/>
    <dgm:cxn modelId="{6F8320A7-DFC6-4951-A84C-855E405FC3D4}" srcId="{A29AA040-FB02-42E5-B779-865C73E73BFD}" destId="{4446A230-A36F-40CB-9EBC-025F88D2AD27}" srcOrd="15" destOrd="0" parTransId="{3DBD2D66-9D98-471E-9BC8-217C979CAC17}" sibTransId="{011E00F9-5EB7-4887-9908-5D273C3F2588}"/>
    <dgm:cxn modelId="{EBF21EDA-7AE3-4748-B2CA-B48FAF71855D}" type="presOf" srcId="{7DF9F179-0F84-4675-BA92-04234513EA24}" destId="{5AE4D7C1-DA96-40AF-8B80-985E31408212}" srcOrd="1" destOrd="0" presId="urn:microsoft.com/office/officeart/2005/8/layout/orgChart1"/>
    <dgm:cxn modelId="{C71CB240-9E24-4B9D-80A5-57B7496ABF17}" type="presOf" srcId="{6F6CF7CA-7B96-4883-88A2-B060E626F9AF}" destId="{E53D26E0-7626-4DF7-9FC1-3DD1BC4C404F}" srcOrd="0" destOrd="0" presId="urn:microsoft.com/office/officeart/2005/8/layout/orgChart1"/>
    <dgm:cxn modelId="{22731BA5-199C-40A5-BC4D-340E61E28D93}" type="presOf" srcId="{7759FD7B-70E0-42D3-8E96-1BB29E3E15EC}" destId="{210C6EE3-9E95-47C1-B7BB-E8E0E3A02A7E}" srcOrd="0" destOrd="0" presId="urn:microsoft.com/office/officeart/2005/8/layout/orgChart1"/>
    <dgm:cxn modelId="{B96AECF2-E38D-4C0B-A388-848CC907EEE7}" type="presOf" srcId="{6F6CF7CA-7B96-4883-88A2-B060E626F9AF}" destId="{C3626ED1-22A8-4F9E-A915-7BB8913AE95A}" srcOrd="1" destOrd="0" presId="urn:microsoft.com/office/officeart/2005/8/layout/orgChart1"/>
    <dgm:cxn modelId="{17875BF6-C064-4940-A9C4-860C6CD0837B}" type="presOf" srcId="{1950CB8D-1740-48E8-9171-87B5592D7D79}" destId="{96FE9EEB-5D70-4659-9D1A-CA085522C2E2}" srcOrd="0" destOrd="0" presId="urn:microsoft.com/office/officeart/2005/8/layout/orgChart1"/>
    <dgm:cxn modelId="{D1587705-DB04-4AD5-80D1-C366B4D0CDE4}" type="presOf" srcId="{4A68E201-4B96-4936-8DE5-5F020AA918F6}" destId="{B70E2578-B49F-43AA-8EB7-EB7E8BBDB5CB}" srcOrd="1" destOrd="0" presId="urn:microsoft.com/office/officeart/2005/8/layout/orgChart1"/>
    <dgm:cxn modelId="{0BBF1F73-433F-498A-9EA0-C62EA11AB6DC}" type="presOf" srcId="{4943318A-38B5-4503-87A7-F9ED7C3DCB5D}" destId="{D835DC3B-2A6A-4C7B-A364-DE19FDE2FB68}" srcOrd="0" destOrd="0" presId="urn:microsoft.com/office/officeart/2005/8/layout/orgChart1"/>
    <dgm:cxn modelId="{C52E1213-3E46-4CF9-816D-1C21FDADB67D}" type="presOf" srcId="{6DD6484C-0897-41AA-B802-2A0CBFB3C068}" destId="{9E306159-5C00-4B56-A6FE-DDFB7D66218E}" srcOrd="0" destOrd="0" presId="urn:microsoft.com/office/officeart/2005/8/layout/orgChart1"/>
    <dgm:cxn modelId="{F12145A7-4D2E-4EDC-9E1F-AF9F72532EB7}" type="presOf" srcId="{A6E9C2D3-1A2C-4894-994C-F1CC85236013}" destId="{B43C876E-AD27-480C-9076-B743E226800B}" srcOrd="1" destOrd="0" presId="urn:microsoft.com/office/officeart/2005/8/layout/orgChart1"/>
    <dgm:cxn modelId="{4869CFBE-9F51-48B3-A62C-A7FB3F6CE8E1}" type="presOf" srcId="{4446A230-A36F-40CB-9EBC-025F88D2AD27}" destId="{1E136418-62EE-4606-AB64-15EC3BEE8B16}" srcOrd="1" destOrd="0" presId="urn:microsoft.com/office/officeart/2005/8/layout/orgChart1"/>
    <dgm:cxn modelId="{9D6495FF-28C5-4B2F-B076-A3F52F77A0A8}" type="presOf" srcId="{E2068C02-87F5-4D4A-BAFD-00EE6A27317D}" destId="{D31F2449-D007-48A2-9CC1-F0A0D993F952}" srcOrd="0" destOrd="0" presId="urn:microsoft.com/office/officeart/2005/8/layout/orgChart1"/>
    <dgm:cxn modelId="{1D94ACE2-B2B2-4776-AAA9-EC394FE63D77}" type="presOf" srcId="{12F12887-68FD-48D7-A511-06A0BEEA1C85}" destId="{7BDAC86E-778B-46C3-B6B4-CB0A0EFDF2B6}" srcOrd="0" destOrd="0" presId="urn:microsoft.com/office/officeart/2005/8/layout/orgChart1"/>
    <dgm:cxn modelId="{23696BF2-F0AD-421B-80F0-80614DB2A09A}" srcId="{A29AA040-FB02-42E5-B779-865C73E73BFD}" destId="{5F69CBBC-98CC-45AA-B0F9-3558929F29B9}" srcOrd="10" destOrd="0" parTransId="{6DD6484C-0897-41AA-B802-2A0CBFB3C068}" sibTransId="{D1B9B654-E36B-4996-B0DE-EFD66A9141F9}"/>
    <dgm:cxn modelId="{B58EAF8B-EB05-4D8D-B348-A8F5F629B7DE}" type="presOf" srcId="{A14E3170-40B6-4187-A407-81B4F0D4B03A}" destId="{49118E50-0AAE-48B4-9141-3B5A06A937C3}" srcOrd="0" destOrd="0" presId="urn:microsoft.com/office/officeart/2005/8/layout/orgChart1"/>
    <dgm:cxn modelId="{94B9C27E-28DA-42AD-A55E-32018A836F0D}" srcId="{A29AA040-FB02-42E5-B779-865C73E73BFD}" destId="{007A5D8C-DD47-46A1-807D-D04176E22593}" srcOrd="3" destOrd="0" parTransId="{8F2F6CAD-85CC-4B0D-BD86-D9301013268C}" sibTransId="{0CEF7A2D-FE81-473C-904F-478DC469C6E9}"/>
    <dgm:cxn modelId="{57739CF6-7B6F-4A19-8691-C993E9D5F8C6}" type="presOf" srcId="{12F12887-68FD-48D7-A511-06A0BEEA1C85}" destId="{28969FFF-CC6B-421C-A65B-802E7849B5B6}" srcOrd="1" destOrd="0" presId="urn:microsoft.com/office/officeart/2005/8/layout/orgChart1"/>
    <dgm:cxn modelId="{234D21E9-9A39-4919-98F7-CCF9EDC7C6EA}" type="presOf" srcId="{5F69CBBC-98CC-45AA-B0F9-3558929F29B9}" destId="{01FFB24E-309D-4CF6-9301-E10CE77CC110}" srcOrd="0" destOrd="0" presId="urn:microsoft.com/office/officeart/2005/8/layout/orgChart1"/>
    <dgm:cxn modelId="{7B2093DC-80B3-480D-8D9D-E0613C8146DD}" srcId="{A29AA040-FB02-42E5-B779-865C73E73BFD}" destId="{8BE261E9-5980-4AA5-9B7C-73DEE410DB1A}" srcOrd="4" destOrd="0" parTransId="{EE17865B-2886-4516-8BDD-D7D4CFFF2958}" sibTransId="{B221A613-DE06-4A3B-AE07-80C351F9189C}"/>
    <dgm:cxn modelId="{3C084345-8E32-494A-A996-BF01423DC2D2}" type="presOf" srcId="{44A58D18-6536-4B20-8025-AD3CC7051A08}" destId="{D940BE77-DF1B-43C2-9E53-F83B195194E8}" srcOrd="0" destOrd="0" presId="urn:microsoft.com/office/officeart/2005/8/layout/orgChart1"/>
    <dgm:cxn modelId="{3BE506C0-E916-46B3-BD13-8D4C9D326E42}" type="presOf" srcId="{1950CB8D-1740-48E8-9171-87B5592D7D79}" destId="{8C83BD88-F1F3-4D4E-B755-4DABD0C254D6}" srcOrd="1" destOrd="0" presId="urn:microsoft.com/office/officeart/2005/8/layout/orgChart1"/>
    <dgm:cxn modelId="{E767244D-2428-4EAE-9183-45CC33A7B006}" type="presOf" srcId="{63DA7D79-8C12-40DF-9DEB-D09F45747DE3}" destId="{2E8859D9-6F2D-44E9-A17F-56E025E4C08C}" srcOrd="1" destOrd="0" presId="urn:microsoft.com/office/officeart/2005/8/layout/orgChart1"/>
    <dgm:cxn modelId="{D285B43B-88D3-41FF-96D8-D86A383D3AA8}" srcId="{A29AA040-FB02-42E5-B779-865C73E73BFD}" destId="{FD185324-1BC1-4CF9-9F26-A1641C2583BA}" srcOrd="13" destOrd="0" parTransId="{44A58D18-6536-4B20-8025-AD3CC7051A08}" sibTransId="{B6B14D3E-F068-4DA8-9072-07646739CBA0}"/>
    <dgm:cxn modelId="{28775050-C2B4-4576-AE02-4A57CFDC1B28}" type="presOf" srcId="{4FBB8FE9-91AB-4B14-85FD-BFCE21D91077}" destId="{AF3AA209-EEC8-47FF-ACAA-2B3788A0C135}" srcOrd="0" destOrd="0" presId="urn:microsoft.com/office/officeart/2005/8/layout/orgChart1"/>
    <dgm:cxn modelId="{F943CE29-855B-4454-8E5F-560FF188D9CB}" srcId="{A29AA040-FB02-42E5-B779-865C73E73BFD}" destId="{DF021B86-BEDB-4137-B833-5C48EAF06555}" srcOrd="14" destOrd="0" parTransId="{C143A755-BEAE-4A88-ADE7-719C17EA0567}" sibTransId="{08756E37-EE97-439F-B100-504BEBE2D3E1}"/>
    <dgm:cxn modelId="{54486865-D7EF-4FDE-A671-E7CB90F351E2}" srcId="{A29AA040-FB02-42E5-B779-865C73E73BFD}" destId="{6F6CF7CA-7B96-4883-88A2-B060E626F9AF}" srcOrd="12" destOrd="0" parTransId="{1251CB19-82A6-49EA-BAC5-8B7CC7305625}" sibTransId="{1A32A66A-9AD4-4F96-AF62-5D92E6999746}"/>
    <dgm:cxn modelId="{17D8B981-BB5C-4663-A34F-182D9471745D}" type="presOf" srcId="{FD185324-1BC1-4CF9-9F26-A1641C2583BA}" destId="{1C000722-5E2E-4723-BD48-9C3488371574}" srcOrd="0" destOrd="0" presId="urn:microsoft.com/office/officeart/2005/8/layout/orgChart1"/>
    <dgm:cxn modelId="{9FB04504-10AD-40D2-9AE3-F7FE15D47E62}" type="presOf" srcId="{7DF9F179-0F84-4675-BA92-04234513EA24}" destId="{AF052A1F-0E46-48AA-83BC-9D54CF67890B}" srcOrd="0" destOrd="0" presId="urn:microsoft.com/office/officeart/2005/8/layout/orgChart1"/>
    <dgm:cxn modelId="{64A64810-1EFD-4179-B1CD-CD294B075E24}" type="presOf" srcId="{598E7BBA-02C7-4D27-86FA-5379BA88B847}" destId="{6BF18369-E72C-4B44-93C9-3C64B6AA9DE0}" srcOrd="0" destOrd="0" presId="urn:microsoft.com/office/officeart/2005/8/layout/orgChart1"/>
    <dgm:cxn modelId="{00523389-68A7-41B6-964C-1427F14B041D}" type="presOf" srcId="{3DBD2D66-9D98-471E-9BC8-217C979CAC17}" destId="{01DC5082-B34B-4E07-BD5B-8F07B652E69A}" srcOrd="0" destOrd="0" presId="urn:microsoft.com/office/officeart/2005/8/layout/orgChart1"/>
    <dgm:cxn modelId="{31F48C16-0EE5-4749-8F57-A639F7618315}" type="presOf" srcId="{A29AA040-FB02-42E5-B779-865C73E73BFD}" destId="{011820B6-DAE6-41D5-A38D-401DC541EBA1}" srcOrd="0" destOrd="0" presId="urn:microsoft.com/office/officeart/2005/8/layout/orgChart1"/>
    <dgm:cxn modelId="{2151F055-CE27-4B99-BCB2-D14A2ED6BAF1}" type="presOf" srcId="{6BED2920-7BEB-4B9D-8DB2-452BCECB4EB1}" destId="{DF3A18D6-7CA3-489C-83BA-DBE3B463035A}" srcOrd="0" destOrd="0" presId="urn:microsoft.com/office/officeart/2005/8/layout/orgChart1"/>
    <dgm:cxn modelId="{A7092573-E6C9-4DD7-92CF-FBF459DD0AFA}" type="presOf" srcId="{5F69CBBC-98CC-45AA-B0F9-3558929F29B9}" destId="{B3001A05-5C28-4BA5-ABD9-F51743468B99}" srcOrd="1" destOrd="0" presId="urn:microsoft.com/office/officeart/2005/8/layout/orgChart1"/>
    <dgm:cxn modelId="{C298F25E-A16A-4C47-AFF9-5B472B4F579B}" type="presOf" srcId="{8F677125-C959-46BE-809C-80245097704A}" destId="{ACB64ED2-04A9-4AB5-958A-F647CCE02303}" srcOrd="1" destOrd="0" presId="urn:microsoft.com/office/officeart/2005/8/layout/orgChart1"/>
    <dgm:cxn modelId="{6BC1FBFB-F5A8-44A1-BFD3-F88C88873CFA}" type="presOf" srcId="{63DA7D79-8C12-40DF-9DEB-D09F45747DE3}" destId="{F1206D96-AF06-4313-8837-B25F50F071FE}" srcOrd="0" destOrd="0" presId="urn:microsoft.com/office/officeart/2005/8/layout/orgChart1"/>
    <dgm:cxn modelId="{14502764-1C0D-4444-B744-E0224BD86E74}" type="presOf" srcId="{A296CD86-311C-43D8-A707-445973167E2C}" destId="{F2AA15F2-957C-4F34-A88B-ADAA7F26A414}" srcOrd="0" destOrd="0" presId="urn:microsoft.com/office/officeart/2005/8/layout/orgChart1"/>
    <dgm:cxn modelId="{517BF5BA-5AB1-4507-BF9D-E0CAD15DF658}" srcId="{A29AA040-FB02-42E5-B779-865C73E73BFD}" destId="{7DF9F179-0F84-4675-BA92-04234513EA24}" srcOrd="9" destOrd="0" parTransId="{858F95F8-8AB4-4359-9BFF-41F9804F46C6}" sibTransId="{79E508A5-F01F-4C71-B5DC-A93FFF3A8BF0}"/>
    <dgm:cxn modelId="{13798800-632E-41A0-A3C0-FDF69A35B69A}" srcId="{D2611D55-B4E3-48E3-8CAF-2C10159645DC}" destId="{A29AA040-FB02-42E5-B779-865C73E73BFD}" srcOrd="0" destOrd="0" parTransId="{7CFC40C9-A3E8-4BCB-939E-5CF5ED202F4B}" sibTransId="{A23D3EC2-6EFF-4F92-9A2C-40B993A607A6}"/>
    <dgm:cxn modelId="{834CF676-7797-4CE2-8B8F-DA2BFEFA5746}" type="presOf" srcId="{EE17865B-2886-4516-8BDD-D7D4CFFF2958}" destId="{5EEEEF29-5541-4E6A-A7C0-24C6674E775C}" srcOrd="0" destOrd="0" presId="urn:microsoft.com/office/officeart/2005/8/layout/orgChart1"/>
    <dgm:cxn modelId="{517E8225-E4CF-41C3-BE2A-7178AE0C207A}" srcId="{A29AA040-FB02-42E5-B779-865C73E73BFD}" destId="{4A68E201-4B96-4936-8DE5-5F020AA918F6}" srcOrd="0" destOrd="0" parTransId="{7759FD7B-70E0-42D3-8E96-1BB29E3E15EC}" sibTransId="{F33D8EC1-3914-41EB-956F-33204D8072B5}"/>
    <dgm:cxn modelId="{F4D50485-4B0B-40D0-B38F-5950FAE374C7}" type="presOf" srcId="{DF021B86-BEDB-4137-B833-5C48EAF06555}" destId="{B8D36200-32CA-4B4B-B7F5-53A0DF7E92C2}" srcOrd="0" destOrd="0" presId="urn:microsoft.com/office/officeart/2005/8/layout/orgChart1"/>
    <dgm:cxn modelId="{68C52798-6417-4750-BB14-57849A738E5E}" type="presOf" srcId="{858F95F8-8AB4-4359-9BFF-41F9804F46C6}" destId="{C8B10EBE-32D9-4EB4-AA89-F7DB0ACD6202}" srcOrd="0" destOrd="0" presId="urn:microsoft.com/office/officeart/2005/8/layout/orgChart1"/>
    <dgm:cxn modelId="{E56284D6-A197-4BC2-B030-1EAE79F0D612}" type="presOf" srcId="{0B239BFA-5E4D-4F2D-82E5-7CBA78800EE2}" destId="{4F4CC607-DC61-47D0-9BFC-ADD50829D943}" srcOrd="0" destOrd="0" presId="urn:microsoft.com/office/officeart/2005/8/layout/orgChart1"/>
    <dgm:cxn modelId="{8ACF9779-7661-4D64-A275-39741827AC53}" type="presOf" srcId="{8BE261E9-5980-4AA5-9B7C-73DEE410DB1A}" destId="{9A4E0E03-795B-4826-BAA0-2818D6170C5F}" srcOrd="0" destOrd="0" presId="urn:microsoft.com/office/officeart/2005/8/layout/orgChart1"/>
    <dgm:cxn modelId="{81D5D052-03B7-4731-BA41-8B73F64C4C2F}" type="presOf" srcId="{5759F188-CA6A-4BD2-A487-2DAD87B851DA}" destId="{9C6A58D8-A140-4785-926A-94C0D63A720F}" srcOrd="0" destOrd="0" presId="urn:microsoft.com/office/officeart/2005/8/layout/orgChart1"/>
    <dgm:cxn modelId="{7E076219-C189-4476-895C-4754C0A4FD63}" type="presParOf" srcId="{A7C853A9-4424-4613-AD35-FB30E11F33C7}" destId="{7E1FA416-3D52-4760-A283-C2F31887F28D}" srcOrd="0" destOrd="0" presId="urn:microsoft.com/office/officeart/2005/8/layout/orgChart1"/>
    <dgm:cxn modelId="{29522E46-33BF-4FA5-B38A-81A9BA4DF6B6}" type="presParOf" srcId="{7E1FA416-3D52-4760-A283-C2F31887F28D}" destId="{7373A773-A1B9-499C-89B2-D0839DCDA29C}" srcOrd="0" destOrd="0" presId="urn:microsoft.com/office/officeart/2005/8/layout/orgChart1"/>
    <dgm:cxn modelId="{70A939EB-43DE-4D2B-B526-025A12A8A9A6}" type="presParOf" srcId="{7373A773-A1B9-499C-89B2-D0839DCDA29C}" destId="{011820B6-DAE6-41D5-A38D-401DC541EBA1}" srcOrd="0" destOrd="0" presId="urn:microsoft.com/office/officeart/2005/8/layout/orgChart1"/>
    <dgm:cxn modelId="{C1336F85-4E2E-4A7C-A01A-97D1FD3F11D2}" type="presParOf" srcId="{7373A773-A1B9-499C-89B2-D0839DCDA29C}" destId="{FB20CD2C-927F-4BF8-954A-215D4EDBB30F}" srcOrd="1" destOrd="0" presId="urn:microsoft.com/office/officeart/2005/8/layout/orgChart1"/>
    <dgm:cxn modelId="{E68E7193-1B45-4E68-A92B-F6AEAAAB46A4}" type="presParOf" srcId="{7E1FA416-3D52-4760-A283-C2F31887F28D}" destId="{93C36923-3463-4001-8837-0A7DF811D38C}" srcOrd="1" destOrd="0" presId="urn:microsoft.com/office/officeart/2005/8/layout/orgChart1"/>
    <dgm:cxn modelId="{7A621A0D-FE3C-4C92-9E27-40B97924C1B5}" type="presParOf" srcId="{93C36923-3463-4001-8837-0A7DF811D38C}" destId="{210C6EE3-9E95-47C1-B7BB-E8E0E3A02A7E}" srcOrd="0" destOrd="0" presId="urn:microsoft.com/office/officeart/2005/8/layout/orgChart1"/>
    <dgm:cxn modelId="{90ADE393-705F-4CC6-A184-A2BC219A4A82}" type="presParOf" srcId="{93C36923-3463-4001-8837-0A7DF811D38C}" destId="{6A0652CE-8871-4535-B15D-9EA1C0EEC29B}" srcOrd="1" destOrd="0" presId="urn:microsoft.com/office/officeart/2005/8/layout/orgChart1"/>
    <dgm:cxn modelId="{7E24F6E2-8CBF-4D52-A8FB-4119AA83CFBA}" type="presParOf" srcId="{6A0652CE-8871-4535-B15D-9EA1C0EEC29B}" destId="{F03F0CE9-9AF8-48F7-B708-455118C92363}" srcOrd="0" destOrd="0" presId="urn:microsoft.com/office/officeart/2005/8/layout/orgChart1"/>
    <dgm:cxn modelId="{5BE4A2B3-6C7D-48E1-B402-BB260EB91559}" type="presParOf" srcId="{F03F0CE9-9AF8-48F7-B708-455118C92363}" destId="{2FE92FCD-46F3-4222-9B8B-43B02831B87B}" srcOrd="0" destOrd="0" presId="urn:microsoft.com/office/officeart/2005/8/layout/orgChart1"/>
    <dgm:cxn modelId="{30F99681-DD65-433C-ADAB-11E0613A45CB}" type="presParOf" srcId="{F03F0CE9-9AF8-48F7-B708-455118C92363}" destId="{B70E2578-B49F-43AA-8EB7-EB7E8BBDB5CB}" srcOrd="1" destOrd="0" presId="urn:microsoft.com/office/officeart/2005/8/layout/orgChart1"/>
    <dgm:cxn modelId="{AB829842-B461-419C-8BA3-C7F42D5EB223}" type="presParOf" srcId="{6A0652CE-8871-4535-B15D-9EA1C0EEC29B}" destId="{088C0D89-16DF-44EB-9E8C-F755BF6AB6EA}" srcOrd="1" destOrd="0" presId="urn:microsoft.com/office/officeart/2005/8/layout/orgChart1"/>
    <dgm:cxn modelId="{07637A1C-3960-43B7-9423-8ED869888A67}" type="presParOf" srcId="{6A0652CE-8871-4535-B15D-9EA1C0EEC29B}" destId="{366B6FBD-8DAB-4D42-A4F4-580E5C0E9EF3}" srcOrd="2" destOrd="0" presId="urn:microsoft.com/office/officeart/2005/8/layout/orgChart1"/>
    <dgm:cxn modelId="{1F5223C8-E85A-4CDF-AA92-7F41FF11E564}" type="presParOf" srcId="{93C36923-3463-4001-8837-0A7DF811D38C}" destId="{D31F2449-D007-48A2-9CC1-F0A0D993F952}" srcOrd="2" destOrd="0" presId="urn:microsoft.com/office/officeart/2005/8/layout/orgChart1"/>
    <dgm:cxn modelId="{9E35DEDF-3243-4ABF-B024-E67CBC02E7A5}" type="presParOf" srcId="{93C36923-3463-4001-8837-0A7DF811D38C}" destId="{73F083F9-C319-4FBC-9956-8940057CF15F}" srcOrd="3" destOrd="0" presId="urn:microsoft.com/office/officeart/2005/8/layout/orgChart1"/>
    <dgm:cxn modelId="{C9F8E06E-CD16-4547-BDEE-604572FB84DF}" type="presParOf" srcId="{73F083F9-C319-4FBC-9956-8940057CF15F}" destId="{2468012A-5CF1-40AC-9E7B-24FF9203D95E}" srcOrd="0" destOrd="0" presId="urn:microsoft.com/office/officeart/2005/8/layout/orgChart1"/>
    <dgm:cxn modelId="{76A4861F-3C22-484E-8BF1-5BF6DE11537D}" type="presParOf" srcId="{2468012A-5CF1-40AC-9E7B-24FF9203D95E}" destId="{F1206D96-AF06-4313-8837-B25F50F071FE}" srcOrd="0" destOrd="0" presId="urn:microsoft.com/office/officeart/2005/8/layout/orgChart1"/>
    <dgm:cxn modelId="{0EDC2232-49AC-4062-94AA-9D7202AF1377}" type="presParOf" srcId="{2468012A-5CF1-40AC-9E7B-24FF9203D95E}" destId="{2E8859D9-6F2D-44E9-A17F-56E025E4C08C}" srcOrd="1" destOrd="0" presId="urn:microsoft.com/office/officeart/2005/8/layout/orgChart1"/>
    <dgm:cxn modelId="{07F1E357-EACB-4B16-9311-DBE6AE7F9521}" type="presParOf" srcId="{73F083F9-C319-4FBC-9956-8940057CF15F}" destId="{88994C79-76AD-4C88-AFEF-6774D87D54F3}" srcOrd="1" destOrd="0" presId="urn:microsoft.com/office/officeart/2005/8/layout/orgChart1"/>
    <dgm:cxn modelId="{8BF7D284-93B1-49D3-8338-48B81A2B93B0}" type="presParOf" srcId="{73F083F9-C319-4FBC-9956-8940057CF15F}" destId="{C45E3ED2-C5A7-480F-BDEE-13D01670711A}" srcOrd="2" destOrd="0" presId="urn:microsoft.com/office/officeart/2005/8/layout/orgChart1"/>
    <dgm:cxn modelId="{7A823EAB-3D5E-4A30-B538-7E66C5FD4628}" type="presParOf" srcId="{93C36923-3463-4001-8837-0A7DF811D38C}" destId="{49118E50-0AAE-48B4-9141-3B5A06A937C3}" srcOrd="4" destOrd="0" presId="urn:microsoft.com/office/officeart/2005/8/layout/orgChart1"/>
    <dgm:cxn modelId="{06A80F33-154C-4813-9CF5-EFCB4D5ED944}" type="presParOf" srcId="{93C36923-3463-4001-8837-0A7DF811D38C}" destId="{3292F154-33A9-4390-ADA0-3D697A6663CF}" srcOrd="5" destOrd="0" presId="urn:microsoft.com/office/officeart/2005/8/layout/orgChart1"/>
    <dgm:cxn modelId="{3D0EC51A-E888-4DAB-AAAD-BAF10FA7A817}" type="presParOf" srcId="{3292F154-33A9-4390-ADA0-3D697A6663CF}" destId="{B6173FD3-99F9-410B-9CCD-AE8E529FDBC0}" srcOrd="0" destOrd="0" presId="urn:microsoft.com/office/officeart/2005/8/layout/orgChart1"/>
    <dgm:cxn modelId="{114BD311-4236-4F5E-9246-2A51F3BB51D4}" type="presParOf" srcId="{B6173FD3-99F9-410B-9CCD-AE8E529FDBC0}" destId="{7BDAC86E-778B-46C3-B6B4-CB0A0EFDF2B6}" srcOrd="0" destOrd="0" presId="urn:microsoft.com/office/officeart/2005/8/layout/orgChart1"/>
    <dgm:cxn modelId="{F98888DA-5C50-4879-AAD1-6B357B4B22E9}" type="presParOf" srcId="{B6173FD3-99F9-410B-9CCD-AE8E529FDBC0}" destId="{28969FFF-CC6B-421C-A65B-802E7849B5B6}" srcOrd="1" destOrd="0" presId="urn:microsoft.com/office/officeart/2005/8/layout/orgChart1"/>
    <dgm:cxn modelId="{641F7D7A-0B15-496A-8211-6B68AD17C009}" type="presParOf" srcId="{3292F154-33A9-4390-ADA0-3D697A6663CF}" destId="{F7086295-54CF-46F4-B7DD-61689A4D385F}" srcOrd="1" destOrd="0" presId="urn:microsoft.com/office/officeart/2005/8/layout/orgChart1"/>
    <dgm:cxn modelId="{BA3CCC1B-CCF5-44D0-9019-A299DDBA9A32}" type="presParOf" srcId="{3292F154-33A9-4390-ADA0-3D697A6663CF}" destId="{BE388DF8-05DC-4A77-A3FF-7C68658EAC0B}" srcOrd="2" destOrd="0" presId="urn:microsoft.com/office/officeart/2005/8/layout/orgChart1"/>
    <dgm:cxn modelId="{F9AAE367-58DC-475F-87D8-78EF05098290}" type="presParOf" srcId="{93C36923-3463-4001-8837-0A7DF811D38C}" destId="{EB3CD6F4-C5F4-4665-BDEC-377C163597AB}" srcOrd="6" destOrd="0" presId="urn:microsoft.com/office/officeart/2005/8/layout/orgChart1"/>
    <dgm:cxn modelId="{B0DE4B3A-A65E-4203-9844-5C2A33960299}" type="presParOf" srcId="{93C36923-3463-4001-8837-0A7DF811D38C}" destId="{1AB39D13-E3AB-4D59-A8E1-F7E2E28BF2F2}" srcOrd="7" destOrd="0" presId="urn:microsoft.com/office/officeart/2005/8/layout/orgChart1"/>
    <dgm:cxn modelId="{64715F04-69BD-42E3-B31F-72B6CE5FF3FC}" type="presParOf" srcId="{1AB39D13-E3AB-4D59-A8E1-F7E2E28BF2F2}" destId="{8E46681E-315E-4727-BED2-BF8F8D33498C}" srcOrd="0" destOrd="0" presId="urn:microsoft.com/office/officeart/2005/8/layout/orgChart1"/>
    <dgm:cxn modelId="{7F603BB7-983D-4500-A680-5A80A3B99EBC}" type="presParOf" srcId="{8E46681E-315E-4727-BED2-BF8F8D33498C}" destId="{3B70201D-EF7B-47E3-B8C8-6A2436709CD1}" srcOrd="0" destOrd="0" presId="urn:microsoft.com/office/officeart/2005/8/layout/orgChart1"/>
    <dgm:cxn modelId="{28468CA7-8CC0-49E8-8B01-326C79EF03A2}" type="presParOf" srcId="{8E46681E-315E-4727-BED2-BF8F8D33498C}" destId="{06E92F85-3B60-4E3F-B01D-2C657529AA0B}" srcOrd="1" destOrd="0" presId="urn:microsoft.com/office/officeart/2005/8/layout/orgChart1"/>
    <dgm:cxn modelId="{1063781E-BF90-41D9-A7F8-D55442EE71BF}" type="presParOf" srcId="{1AB39D13-E3AB-4D59-A8E1-F7E2E28BF2F2}" destId="{01ADE678-3885-4500-A508-5A669A6481DF}" srcOrd="1" destOrd="0" presId="urn:microsoft.com/office/officeart/2005/8/layout/orgChart1"/>
    <dgm:cxn modelId="{F8B64004-CF33-428C-8DD4-5752D55FD9BE}" type="presParOf" srcId="{1AB39D13-E3AB-4D59-A8E1-F7E2E28BF2F2}" destId="{0D8E99CA-029A-40A4-B30D-6AB2E93C6F8E}" srcOrd="2" destOrd="0" presId="urn:microsoft.com/office/officeart/2005/8/layout/orgChart1"/>
    <dgm:cxn modelId="{6EB22270-55D0-47EA-8F1D-9496379CDFDB}" type="presParOf" srcId="{93C36923-3463-4001-8837-0A7DF811D38C}" destId="{5EEEEF29-5541-4E6A-A7C0-24C6674E775C}" srcOrd="8" destOrd="0" presId="urn:microsoft.com/office/officeart/2005/8/layout/orgChart1"/>
    <dgm:cxn modelId="{F459D4EF-0824-49BE-8DE7-6E9BF111B156}" type="presParOf" srcId="{93C36923-3463-4001-8837-0A7DF811D38C}" destId="{F7686C78-0669-4671-8145-46914FCCB657}" srcOrd="9" destOrd="0" presId="urn:microsoft.com/office/officeart/2005/8/layout/orgChart1"/>
    <dgm:cxn modelId="{0E020146-FD1E-442D-8F9F-B01E087C6202}" type="presParOf" srcId="{F7686C78-0669-4671-8145-46914FCCB657}" destId="{90E1D5A8-C7D2-48ED-810E-87307F851CDF}" srcOrd="0" destOrd="0" presId="urn:microsoft.com/office/officeart/2005/8/layout/orgChart1"/>
    <dgm:cxn modelId="{B190A8D7-BA81-4816-9CE0-556AEAEC7033}" type="presParOf" srcId="{90E1D5A8-C7D2-48ED-810E-87307F851CDF}" destId="{9A4E0E03-795B-4826-BAA0-2818D6170C5F}" srcOrd="0" destOrd="0" presId="urn:microsoft.com/office/officeart/2005/8/layout/orgChart1"/>
    <dgm:cxn modelId="{FD224995-6EE7-4A2B-9A52-5984E7DFFB29}" type="presParOf" srcId="{90E1D5A8-C7D2-48ED-810E-87307F851CDF}" destId="{6F87EABE-D086-4A6E-B7FE-A6FA8DA64D25}" srcOrd="1" destOrd="0" presId="urn:microsoft.com/office/officeart/2005/8/layout/orgChart1"/>
    <dgm:cxn modelId="{B376583B-39E1-49A2-9D69-0E41A45E3F28}" type="presParOf" srcId="{F7686C78-0669-4671-8145-46914FCCB657}" destId="{27E42B98-F0FC-46CD-8943-C45D2EC279C8}" srcOrd="1" destOrd="0" presId="urn:microsoft.com/office/officeart/2005/8/layout/orgChart1"/>
    <dgm:cxn modelId="{927D7195-49C5-47DA-9BAF-74178AEE3514}" type="presParOf" srcId="{F7686C78-0669-4671-8145-46914FCCB657}" destId="{42EAB643-B1B6-40A0-94EB-40A24DEB8F97}" srcOrd="2" destOrd="0" presId="urn:microsoft.com/office/officeart/2005/8/layout/orgChart1"/>
    <dgm:cxn modelId="{E98E4851-366A-474D-9E6B-3A552189FBA2}" type="presParOf" srcId="{93C36923-3463-4001-8837-0A7DF811D38C}" destId="{D835DC3B-2A6A-4C7B-A364-DE19FDE2FB68}" srcOrd="10" destOrd="0" presId="urn:microsoft.com/office/officeart/2005/8/layout/orgChart1"/>
    <dgm:cxn modelId="{6211354D-75B3-4273-B584-59E075B211EF}" type="presParOf" srcId="{93C36923-3463-4001-8837-0A7DF811D38C}" destId="{F2547570-9690-4981-BD61-1F18B6BA7AF5}" srcOrd="11" destOrd="0" presId="urn:microsoft.com/office/officeart/2005/8/layout/orgChart1"/>
    <dgm:cxn modelId="{D4A49A0B-E8DE-4D84-A27C-0301FD0534C1}" type="presParOf" srcId="{F2547570-9690-4981-BD61-1F18B6BA7AF5}" destId="{6C94900D-0188-46AC-BA92-99498D544DFC}" srcOrd="0" destOrd="0" presId="urn:microsoft.com/office/officeart/2005/8/layout/orgChart1"/>
    <dgm:cxn modelId="{A073A286-206E-404B-BE4B-5E884BA8021F}" type="presParOf" srcId="{6C94900D-0188-46AC-BA92-99498D544DFC}" destId="{AF3AA209-EEC8-47FF-ACAA-2B3788A0C135}" srcOrd="0" destOrd="0" presId="urn:microsoft.com/office/officeart/2005/8/layout/orgChart1"/>
    <dgm:cxn modelId="{D51EE99A-A86A-42B7-9449-FF0BA7BC1BF7}" type="presParOf" srcId="{6C94900D-0188-46AC-BA92-99498D544DFC}" destId="{CB157B41-9D06-4666-8F66-EF3753BDAFC8}" srcOrd="1" destOrd="0" presId="urn:microsoft.com/office/officeart/2005/8/layout/orgChart1"/>
    <dgm:cxn modelId="{8719864A-2A84-4436-AD5F-6B803B61BABE}" type="presParOf" srcId="{F2547570-9690-4981-BD61-1F18B6BA7AF5}" destId="{11BDE1B8-0DFB-4940-82EC-A617A694F3CF}" srcOrd="1" destOrd="0" presId="urn:microsoft.com/office/officeart/2005/8/layout/orgChart1"/>
    <dgm:cxn modelId="{22CB3332-C2EA-43BC-9A74-8851684F5716}" type="presParOf" srcId="{F2547570-9690-4981-BD61-1F18B6BA7AF5}" destId="{03A600A1-E0A4-4A24-9F02-89B11BE268CE}" srcOrd="2" destOrd="0" presId="urn:microsoft.com/office/officeart/2005/8/layout/orgChart1"/>
    <dgm:cxn modelId="{8E7F0698-68F3-48D3-9510-F563ABC53D24}" type="presParOf" srcId="{93C36923-3463-4001-8837-0A7DF811D38C}" destId="{6BF18369-E72C-4B44-93C9-3C64B6AA9DE0}" srcOrd="12" destOrd="0" presId="urn:microsoft.com/office/officeart/2005/8/layout/orgChart1"/>
    <dgm:cxn modelId="{BBE5E85F-B78D-43B4-87A6-76A4CEB72B67}" type="presParOf" srcId="{93C36923-3463-4001-8837-0A7DF811D38C}" destId="{CDE1D5CF-D458-474B-942A-3CF2715ECB0A}" srcOrd="13" destOrd="0" presId="urn:microsoft.com/office/officeart/2005/8/layout/orgChart1"/>
    <dgm:cxn modelId="{6FCA953E-9FFC-43C9-8B04-79538DE76D9E}" type="presParOf" srcId="{CDE1D5CF-D458-474B-942A-3CF2715ECB0A}" destId="{2A4872A6-3E9D-4E65-BA6D-596D49AB32AF}" srcOrd="0" destOrd="0" presId="urn:microsoft.com/office/officeart/2005/8/layout/orgChart1"/>
    <dgm:cxn modelId="{1B8AB9E1-7D02-482B-8714-64F7E190CCF9}" type="presParOf" srcId="{2A4872A6-3E9D-4E65-BA6D-596D49AB32AF}" destId="{F2AA15F2-957C-4F34-A88B-ADAA7F26A414}" srcOrd="0" destOrd="0" presId="urn:microsoft.com/office/officeart/2005/8/layout/orgChart1"/>
    <dgm:cxn modelId="{FBEC33FE-71ED-4FD4-A3AE-8E23A71CCBA0}" type="presParOf" srcId="{2A4872A6-3E9D-4E65-BA6D-596D49AB32AF}" destId="{0FC294C0-5AA0-477B-8702-8CDF40BC369F}" srcOrd="1" destOrd="0" presId="urn:microsoft.com/office/officeart/2005/8/layout/orgChart1"/>
    <dgm:cxn modelId="{73D12A99-13F4-4E67-8057-57B0BF4C7509}" type="presParOf" srcId="{CDE1D5CF-D458-474B-942A-3CF2715ECB0A}" destId="{A7816462-FFB1-4B54-8C78-3873741D4BA5}" srcOrd="1" destOrd="0" presId="urn:microsoft.com/office/officeart/2005/8/layout/orgChart1"/>
    <dgm:cxn modelId="{A953E0C1-D468-4CE3-A07D-A3D71796DCD3}" type="presParOf" srcId="{CDE1D5CF-D458-474B-942A-3CF2715ECB0A}" destId="{6677DE96-50BF-4AC9-A987-2DC2806CA9AA}" srcOrd="2" destOrd="0" presId="urn:microsoft.com/office/officeart/2005/8/layout/orgChart1"/>
    <dgm:cxn modelId="{DC451F5E-C7EA-49F7-BC07-E7728BE84591}" type="presParOf" srcId="{93C36923-3463-4001-8837-0A7DF811D38C}" destId="{DF3A18D6-7CA3-489C-83BA-DBE3B463035A}" srcOrd="14" destOrd="0" presId="urn:microsoft.com/office/officeart/2005/8/layout/orgChart1"/>
    <dgm:cxn modelId="{0943D3E1-FE31-4154-B1DC-1B15F1343914}" type="presParOf" srcId="{93C36923-3463-4001-8837-0A7DF811D38C}" destId="{498CF186-7B32-4A85-80E8-06149C0C4A73}" srcOrd="15" destOrd="0" presId="urn:microsoft.com/office/officeart/2005/8/layout/orgChart1"/>
    <dgm:cxn modelId="{93FCC7BB-4DED-4ABF-9267-697E9EF27AD1}" type="presParOf" srcId="{498CF186-7B32-4A85-80E8-06149C0C4A73}" destId="{B1056992-88F9-4115-8275-8483A3ED99E2}" srcOrd="0" destOrd="0" presId="urn:microsoft.com/office/officeart/2005/8/layout/orgChart1"/>
    <dgm:cxn modelId="{D2D204A9-10C8-4AAB-9FFE-FD1F96582CEA}" type="presParOf" srcId="{B1056992-88F9-4115-8275-8483A3ED99E2}" destId="{96FE9EEB-5D70-4659-9D1A-CA085522C2E2}" srcOrd="0" destOrd="0" presId="urn:microsoft.com/office/officeart/2005/8/layout/orgChart1"/>
    <dgm:cxn modelId="{F5BF5C30-9B23-4370-8073-AF40561A52D3}" type="presParOf" srcId="{B1056992-88F9-4115-8275-8483A3ED99E2}" destId="{8C83BD88-F1F3-4D4E-B755-4DABD0C254D6}" srcOrd="1" destOrd="0" presId="urn:microsoft.com/office/officeart/2005/8/layout/orgChart1"/>
    <dgm:cxn modelId="{67237AA4-5C95-4E65-B75D-943DCA376813}" type="presParOf" srcId="{498CF186-7B32-4A85-80E8-06149C0C4A73}" destId="{4F5072A5-C5F5-4EDD-B69C-FD9590E1F33A}" srcOrd="1" destOrd="0" presId="urn:microsoft.com/office/officeart/2005/8/layout/orgChart1"/>
    <dgm:cxn modelId="{D248C458-A8A1-458B-A223-1978F83AFF5A}" type="presParOf" srcId="{498CF186-7B32-4A85-80E8-06149C0C4A73}" destId="{9D66EEE9-64AB-42C5-B34F-19DF48EE15D4}" srcOrd="2" destOrd="0" presId="urn:microsoft.com/office/officeart/2005/8/layout/orgChart1"/>
    <dgm:cxn modelId="{CA039A64-6C2F-4A30-81EA-8A7747FBCBC3}" type="presParOf" srcId="{93C36923-3463-4001-8837-0A7DF811D38C}" destId="{9C6A58D8-A140-4785-926A-94C0D63A720F}" srcOrd="16" destOrd="0" presId="urn:microsoft.com/office/officeart/2005/8/layout/orgChart1"/>
    <dgm:cxn modelId="{34E9337A-8512-4C71-BC6A-58CF7A1B4CDD}" type="presParOf" srcId="{93C36923-3463-4001-8837-0A7DF811D38C}" destId="{C3AD69C2-22E4-4F4C-9BD3-120EE7FFF31B}" srcOrd="17" destOrd="0" presId="urn:microsoft.com/office/officeart/2005/8/layout/orgChart1"/>
    <dgm:cxn modelId="{7338F023-6679-4FA7-988D-8851209C3DA1}" type="presParOf" srcId="{C3AD69C2-22E4-4F4C-9BD3-120EE7FFF31B}" destId="{6D95D658-E528-4A0B-8462-2BA942D8600B}" srcOrd="0" destOrd="0" presId="urn:microsoft.com/office/officeart/2005/8/layout/orgChart1"/>
    <dgm:cxn modelId="{78CC112B-F422-43DF-9072-353F0961AA80}" type="presParOf" srcId="{6D95D658-E528-4A0B-8462-2BA942D8600B}" destId="{71C705C8-A242-4ABC-879D-551E13A0DFCF}" srcOrd="0" destOrd="0" presId="urn:microsoft.com/office/officeart/2005/8/layout/orgChart1"/>
    <dgm:cxn modelId="{1D7D7112-2F35-40FA-A260-BBBAFF8BD213}" type="presParOf" srcId="{6D95D658-E528-4A0B-8462-2BA942D8600B}" destId="{B43C876E-AD27-480C-9076-B743E226800B}" srcOrd="1" destOrd="0" presId="urn:microsoft.com/office/officeart/2005/8/layout/orgChart1"/>
    <dgm:cxn modelId="{59A59FEB-A41E-4B68-BF26-40225CF6FE4F}" type="presParOf" srcId="{C3AD69C2-22E4-4F4C-9BD3-120EE7FFF31B}" destId="{39344F8D-9A92-4199-8C6F-768548C87A00}" srcOrd="1" destOrd="0" presId="urn:microsoft.com/office/officeart/2005/8/layout/orgChart1"/>
    <dgm:cxn modelId="{05184801-B97C-41CA-BA5C-E42664A734FA}" type="presParOf" srcId="{C3AD69C2-22E4-4F4C-9BD3-120EE7FFF31B}" destId="{A116BC81-B1D8-42E3-93AC-1EF5C2CB1EEE}" srcOrd="2" destOrd="0" presId="urn:microsoft.com/office/officeart/2005/8/layout/orgChart1"/>
    <dgm:cxn modelId="{D4BE55B4-BB0F-4B5F-AD9E-26EC7DE6E6FE}" type="presParOf" srcId="{93C36923-3463-4001-8837-0A7DF811D38C}" destId="{C8B10EBE-32D9-4EB4-AA89-F7DB0ACD6202}" srcOrd="18" destOrd="0" presId="urn:microsoft.com/office/officeart/2005/8/layout/orgChart1"/>
    <dgm:cxn modelId="{8FB18261-A06E-41E6-8BBC-8A48431ADD21}" type="presParOf" srcId="{93C36923-3463-4001-8837-0A7DF811D38C}" destId="{4E9378D3-F104-4D22-B0E8-ECC2DAED77EE}" srcOrd="19" destOrd="0" presId="urn:microsoft.com/office/officeart/2005/8/layout/orgChart1"/>
    <dgm:cxn modelId="{6039E9DF-E2B6-4E00-BF49-FAABF42AFF1E}" type="presParOf" srcId="{4E9378D3-F104-4D22-B0E8-ECC2DAED77EE}" destId="{A77035A0-D2B6-4C72-A840-290C5E01129E}" srcOrd="0" destOrd="0" presId="urn:microsoft.com/office/officeart/2005/8/layout/orgChart1"/>
    <dgm:cxn modelId="{D9179B30-E9AD-43FC-9A91-C4FF4D2A4A0B}" type="presParOf" srcId="{A77035A0-D2B6-4C72-A840-290C5E01129E}" destId="{AF052A1F-0E46-48AA-83BC-9D54CF67890B}" srcOrd="0" destOrd="0" presId="urn:microsoft.com/office/officeart/2005/8/layout/orgChart1"/>
    <dgm:cxn modelId="{D459EC7B-DCFB-4618-B97E-72B42C724DC9}" type="presParOf" srcId="{A77035A0-D2B6-4C72-A840-290C5E01129E}" destId="{5AE4D7C1-DA96-40AF-8B80-985E31408212}" srcOrd="1" destOrd="0" presId="urn:microsoft.com/office/officeart/2005/8/layout/orgChart1"/>
    <dgm:cxn modelId="{B402DC81-2651-439C-A8B2-7E0910B9B6BF}" type="presParOf" srcId="{4E9378D3-F104-4D22-B0E8-ECC2DAED77EE}" destId="{E61768C9-E2E0-4A0F-B7C1-DB12266A51CB}" srcOrd="1" destOrd="0" presId="urn:microsoft.com/office/officeart/2005/8/layout/orgChart1"/>
    <dgm:cxn modelId="{6FD18EC9-9171-452A-9389-A1B1E64B8EC8}" type="presParOf" srcId="{4E9378D3-F104-4D22-B0E8-ECC2DAED77EE}" destId="{ECD4C746-E0FE-4D2F-ABFE-3C5EA7548005}" srcOrd="2" destOrd="0" presId="urn:microsoft.com/office/officeart/2005/8/layout/orgChart1"/>
    <dgm:cxn modelId="{AEF042DC-10A4-41E3-B38B-673F6032C472}" type="presParOf" srcId="{93C36923-3463-4001-8837-0A7DF811D38C}" destId="{9E306159-5C00-4B56-A6FE-DDFB7D66218E}" srcOrd="20" destOrd="0" presId="urn:microsoft.com/office/officeart/2005/8/layout/orgChart1"/>
    <dgm:cxn modelId="{CEE89F62-8C21-40F8-AF55-15DDD7D504D1}" type="presParOf" srcId="{93C36923-3463-4001-8837-0A7DF811D38C}" destId="{7DA96116-1FC4-4031-A4DE-675C2402FEB4}" srcOrd="21" destOrd="0" presId="urn:microsoft.com/office/officeart/2005/8/layout/orgChart1"/>
    <dgm:cxn modelId="{40C972E9-8720-4E49-BDFD-69FBBF170EC7}" type="presParOf" srcId="{7DA96116-1FC4-4031-A4DE-675C2402FEB4}" destId="{A0184B51-6951-4B4D-A8E1-7318873D434C}" srcOrd="0" destOrd="0" presId="urn:microsoft.com/office/officeart/2005/8/layout/orgChart1"/>
    <dgm:cxn modelId="{043CE6AD-1552-4261-B9C6-900484F2E3A9}" type="presParOf" srcId="{A0184B51-6951-4B4D-A8E1-7318873D434C}" destId="{01FFB24E-309D-4CF6-9301-E10CE77CC110}" srcOrd="0" destOrd="0" presId="urn:microsoft.com/office/officeart/2005/8/layout/orgChart1"/>
    <dgm:cxn modelId="{A83299BB-54CC-499B-B1AE-0D6B73242D6A}" type="presParOf" srcId="{A0184B51-6951-4B4D-A8E1-7318873D434C}" destId="{B3001A05-5C28-4BA5-ABD9-F51743468B99}" srcOrd="1" destOrd="0" presId="urn:microsoft.com/office/officeart/2005/8/layout/orgChart1"/>
    <dgm:cxn modelId="{DA24A73C-67C1-4B4D-A633-541B92F65225}" type="presParOf" srcId="{7DA96116-1FC4-4031-A4DE-675C2402FEB4}" destId="{B9248B13-17E5-4F5C-AA45-4942FDAE38A9}" srcOrd="1" destOrd="0" presId="urn:microsoft.com/office/officeart/2005/8/layout/orgChart1"/>
    <dgm:cxn modelId="{7DDF63FC-21A3-4EA6-8C0A-67DB5D18E86F}" type="presParOf" srcId="{7DA96116-1FC4-4031-A4DE-675C2402FEB4}" destId="{A4B49A49-9B1A-4E1B-9077-39CE00C63736}" srcOrd="2" destOrd="0" presId="urn:microsoft.com/office/officeart/2005/8/layout/orgChart1"/>
    <dgm:cxn modelId="{BD4857D0-E8FE-4316-942A-ED7EBA8D7EDD}" type="presParOf" srcId="{93C36923-3463-4001-8837-0A7DF811D38C}" destId="{4F4CC607-DC61-47D0-9BFC-ADD50829D943}" srcOrd="22" destOrd="0" presId="urn:microsoft.com/office/officeart/2005/8/layout/orgChart1"/>
    <dgm:cxn modelId="{F844706E-6DF0-4312-9CB9-C0A2FCB24BC8}" type="presParOf" srcId="{93C36923-3463-4001-8837-0A7DF811D38C}" destId="{BCC7A986-CFE0-4DB4-B9A3-C2BDF6E28C7E}" srcOrd="23" destOrd="0" presId="urn:microsoft.com/office/officeart/2005/8/layout/orgChart1"/>
    <dgm:cxn modelId="{1842F45B-C252-4358-A1DF-38FAF4CF7CD4}" type="presParOf" srcId="{BCC7A986-CFE0-4DB4-B9A3-C2BDF6E28C7E}" destId="{7B90D397-FB20-45A4-91D2-2F72564100AC}" srcOrd="0" destOrd="0" presId="urn:microsoft.com/office/officeart/2005/8/layout/orgChart1"/>
    <dgm:cxn modelId="{1C97B265-4139-43E6-9F7A-345DB1CA806B}" type="presParOf" srcId="{7B90D397-FB20-45A4-91D2-2F72564100AC}" destId="{74191617-7BDD-491E-A1CC-E59CD9D8335F}" srcOrd="0" destOrd="0" presId="urn:microsoft.com/office/officeart/2005/8/layout/orgChart1"/>
    <dgm:cxn modelId="{2D295882-54C6-4242-BE93-85FEC3B847FA}" type="presParOf" srcId="{7B90D397-FB20-45A4-91D2-2F72564100AC}" destId="{ACB64ED2-04A9-4AB5-958A-F647CCE02303}" srcOrd="1" destOrd="0" presId="urn:microsoft.com/office/officeart/2005/8/layout/orgChart1"/>
    <dgm:cxn modelId="{D0CEA825-1250-4159-8426-0608617DC450}" type="presParOf" srcId="{BCC7A986-CFE0-4DB4-B9A3-C2BDF6E28C7E}" destId="{04D419FA-D4A9-4638-A0E6-8D1B3B87A6A6}" srcOrd="1" destOrd="0" presId="urn:microsoft.com/office/officeart/2005/8/layout/orgChart1"/>
    <dgm:cxn modelId="{83EE337B-4E6B-44A0-A00B-753A21EC7DC0}" type="presParOf" srcId="{BCC7A986-CFE0-4DB4-B9A3-C2BDF6E28C7E}" destId="{B36F9ABC-71D9-4108-8522-A8C29181AA68}" srcOrd="2" destOrd="0" presId="urn:microsoft.com/office/officeart/2005/8/layout/orgChart1"/>
    <dgm:cxn modelId="{D38CE923-8E0F-4C7F-9888-C4581C5ABE38}" type="presParOf" srcId="{93C36923-3463-4001-8837-0A7DF811D38C}" destId="{C72BDC43-9FF1-4AE3-AF51-EDDE2FD38FD1}" srcOrd="24" destOrd="0" presId="urn:microsoft.com/office/officeart/2005/8/layout/orgChart1"/>
    <dgm:cxn modelId="{7277A723-0913-4BF6-98AB-01D7A493A0F6}" type="presParOf" srcId="{93C36923-3463-4001-8837-0A7DF811D38C}" destId="{E0D75434-EBB9-4570-8B68-0709EDEA5C1F}" srcOrd="25" destOrd="0" presId="urn:microsoft.com/office/officeart/2005/8/layout/orgChart1"/>
    <dgm:cxn modelId="{AAEB695D-3A8A-4FA6-B100-CDC3FCB4189F}" type="presParOf" srcId="{E0D75434-EBB9-4570-8B68-0709EDEA5C1F}" destId="{2A8CE439-7F66-4644-96B7-6F3027E86CF3}" srcOrd="0" destOrd="0" presId="urn:microsoft.com/office/officeart/2005/8/layout/orgChart1"/>
    <dgm:cxn modelId="{BC7ECC88-9D89-4637-B2EC-E7B23536B2FF}" type="presParOf" srcId="{2A8CE439-7F66-4644-96B7-6F3027E86CF3}" destId="{E53D26E0-7626-4DF7-9FC1-3DD1BC4C404F}" srcOrd="0" destOrd="0" presId="urn:microsoft.com/office/officeart/2005/8/layout/orgChart1"/>
    <dgm:cxn modelId="{ED3CA46F-288C-40CE-80C3-541B67C7B5B9}" type="presParOf" srcId="{2A8CE439-7F66-4644-96B7-6F3027E86CF3}" destId="{C3626ED1-22A8-4F9E-A915-7BB8913AE95A}" srcOrd="1" destOrd="0" presId="urn:microsoft.com/office/officeart/2005/8/layout/orgChart1"/>
    <dgm:cxn modelId="{4A5FA094-4AC8-48D0-AA34-66615D53F941}" type="presParOf" srcId="{E0D75434-EBB9-4570-8B68-0709EDEA5C1F}" destId="{240704A1-6C9B-41F1-B819-658F8D0277BA}" srcOrd="1" destOrd="0" presId="urn:microsoft.com/office/officeart/2005/8/layout/orgChart1"/>
    <dgm:cxn modelId="{B26F2733-6A00-45DE-92AF-A30DEC6F7A55}" type="presParOf" srcId="{E0D75434-EBB9-4570-8B68-0709EDEA5C1F}" destId="{1D86D33A-691B-401E-BD26-62B773B3D817}" srcOrd="2" destOrd="0" presId="urn:microsoft.com/office/officeart/2005/8/layout/orgChart1"/>
    <dgm:cxn modelId="{8DC8DCA4-0BCE-4B20-851B-0A8C57E977F4}" type="presParOf" srcId="{93C36923-3463-4001-8837-0A7DF811D38C}" destId="{D940BE77-DF1B-43C2-9E53-F83B195194E8}" srcOrd="26" destOrd="0" presId="urn:microsoft.com/office/officeart/2005/8/layout/orgChart1"/>
    <dgm:cxn modelId="{FD22EDED-75B7-40A4-B629-B37EC9F72B92}" type="presParOf" srcId="{93C36923-3463-4001-8837-0A7DF811D38C}" destId="{C8DBD073-BF38-4B6A-A725-528E5E69D85B}" srcOrd="27" destOrd="0" presId="urn:microsoft.com/office/officeart/2005/8/layout/orgChart1"/>
    <dgm:cxn modelId="{C1029CE8-3355-4E93-ABA7-4068B53B1A75}" type="presParOf" srcId="{C8DBD073-BF38-4B6A-A725-528E5E69D85B}" destId="{3CA99625-DDD5-4981-AFE7-066F2E3DA265}" srcOrd="0" destOrd="0" presId="urn:microsoft.com/office/officeart/2005/8/layout/orgChart1"/>
    <dgm:cxn modelId="{75F3B0E9-2EEC-4417-85E3-CAA6396104AB}" type="presParOf" srcId="{3CA99625-DDD5-4981-AFE7-066F2E3DA265}" destId="{1C000722-5E2E-4723-BD48-9C3488371574}" srcOrd="0" destOrd="0" presId="urn:microsoft.com/office/officeart/2005/8/layout/orgChart1"/>
    <dgm:cxn modelId="{60951F0A-059C-4F62-BF99-7F8D4F570383}" type="presParOf" srcId="{3CA99625-DDD5-4981-AFE7-066F2E3DA265}" destId="{5AFA3757-427B-483B-8051-924F5C462DA1}" srcOrd="1" destOrd="0" presId="urn:microsoft.com/office/officeart/2005/8/layout/orgChart1"/>
    <dgm:cxn modelId="{B96EB186-842D-4133-82B7-4B4441B36E9D}" type="presParOf" srcId="{C8DBD073-BF38-4B6A-A725-528E5E69D85B}" destId="{8495768D-C766-42F4-89B2-DB0CBB36B87C}" srcOrd="1" destOrd="0" presId="urn:microsoft.com/office/officeart/2005/8/layout/orgChart1"/>
    <dgm:cxn modelId="{C29C557F-C1FA-4651-A390-6F7710BE42CD}" type="presParOf" srcId="{C8DBD073-BF38-4B6A-A725-528E5E69D85B}" destId="{2F5A05DE-8A07-4D47-B0F9-7FD76378F205}" srcOrd="2" destOrd="0" presId="urn:microsoft.com/office/officeart/2005/8/layout/orgChart1"/>
    <dgm:cxn modelId="{5A0E28D8-9DFD-4836-891A-D41C49747E37}" type="presParOf" srcId="{93C36923-3463-4001-8837-0A7DF811D38C}" destId="{10E6E11D-309A-4ADE-9DF4-59A9FA26DE8B}" srcOrd="28" destOrd="0" presId="urn:microsoft.com/office/officeart/2005/8/layout/orgChart1"/>
    <dgm:cxn modelId="{72565A50-FE01-419B-A48D-A8C49B6B52A7}" type="presParOf" srcId="{93C36923-3463-4001-8837-0A7DF811D38C}" destId="{24FF0013-FBBD-42F1-AEB9-10752E5D8594}" srcOrd="29" destOrd="0" presId="urn:microsoft.com/office/officeart/2005/8/layout/orgChart1"/>
    <dgm:cxn modelId="{E5E0D15D-4A70-44FF-9739-72612D72A2BC}" type="presParOf" srcId="{24FF0013-FBBD-42F1-AEB9-10752E5D8594}" destId="{7FB190AC-8BB1-4710-A6EF-E42CB5FBD0B2}" srcOrd="0" destOrd="0" presId="urn:microsoft.com/office/officeart/2005/8/layout/orgChart1"/>
    <dgm:cxn modelId="{1A7F4020-E467-442D-9EBA-D317857779B5}" type="presParOf" srcId="{7FB190AC-8BB1-4710-A6EF-E42CB5FBD0B2}" destId="{B8D36200-32CA-4B4B-B7F5-53A0DF7E92C2}" srcOrd="0" destOrd="0" presId="urn:microsoft.com/office/officeart/2005/8/layout/orgChart1"/>
    <dgm:cxn modelId="{B7288FC1-7BB7-44AE-9AF9-54EB319A2795}" type="presParOf" srcId="{7FB190AC-8BB1-4710-A6EF-E42CB5FBD0B2}" destId="{F80AB4BC-B993-436D-BD47-FF52EBD86342}" srcOrd="1" destOrd="0" presId="urn:microsoft.com/office/officeart/2005/8/layout/orgChart1"/>
    <dgm:cxn modelId="{CB2DCDC4-B0CF-4067-99D5-D2F0A40DBCBA}" type="presParOf" srcId="{24FF0013-FBBD-42F1-AEB9-10752E5D8594}" destId="{51393DDD-203B-47FB-94FE-21B5754DC643}" srcOrd="1" destOrd="0" presId="urn:microsoft.com/office/officeart/2005/8/layout/orgChart1"/>
    <dgm:cxn modelId="{50290EEA-3B43-42D9-90F7-15B6A84832ED}" type="presParOf" srcId="{24FF0013-FBBD-42F1-AEB9-10752E5D8594}" destId="{19057B46-C3E2-4210-B7E3-163042E3EEE8}" srcOrd="2" destOrd="0" presId="urn:microsoft.com/office/officeart/2005/8/layout/orgChart1"/>
    <dgm:cxn modelId="{9603DD4F-AB01-44C6-938D-E5CACA37A36C}" type="presParOf" srcId="{93C36923-3463-4001-8837-0A7DF811D38C}" destId="{01DC5082-B34B-4E07-BD5B-8F07B652E69A}" srcOrd="30" destOrd="0" presId="urn:microsoft.com/office/officeart/2005/8/layout/orgChart1"/>
    <dgm:cxn modelId="{9022EBAF-3C9F-4272-A1BC-92BF21D83537}" type="presParOf" srcId="{93C36923-3463-4001-8837-0A7DF811D38C}" destId="{1EB27538-17FE-4052-AB13-97D2CD74EFCF}" srcOrd="31" destOrd="0" presId="urn:microsoft.com/office/officeart/2005/8/layout/orgChart1"/>
    <dgm:cxn modelId="{1EAA3C46-33EE-4545-91E8-EB56E987439D}" type="presParOf" srcId="{1EB27538-17FE-4052-AB13-97D2CD74EFCF}" destId="{117F3156-EEF8-4EEE-B5C9-DF2C5F8E8532}" srcOrd="0" destOrd="0" presId="urn:microsoft.com/office/officeart/2005/8/layout/orgChart1"/>
    <dgm:cxn modelId="{66AF1F98-F919-41FA-BFDF-485D8E41AF08}" type="presParOf" srcId="{117F3156-EEF8-4EEE-B5C9-DF2C5F8E8532}" destId="{CE608624-7221-4FEC-AC5A-97B6D225601C}" srcOrd="0" destOrd="0" presId="urn:microsoft.com/office/officeart/2005/8/layout/orgChart1"/>
    <dgm:cxn modelId="{6E2EDABF-30DF-4448-AD98-7BC722F32FF7}" type="presParOf" srcId="{117F3156-EEF8-4EEE-B5C9-DF2C5F8E8532}" destId="{1E136418-62EE-4606-AB64-15EC3BEE8B16}" srcOrd="1" destOrd="0" presId="urn:microsoft.com/office/officeart/2005/8/layout/orgChart1"/>
    <dgm:cxn modelId="{CA3A337C-97FE-45EB-89BB-35754CFDEC8B}" type="presParOf" srcId="{1EB27538-17FE-4052-AB13-97D2CD74EFCF}" destId="{62EDE112-C72E-4377-87A8-67CC78B2B568}" srcOrd="1" destOrd="0" presId="urn:microsoft.com/office/officeart/2005/8/layout/orgChart1"/>
    <dgm:cxn modelId="{3A28EC44-AF48-48F7-A4D2-1C2FA296E2C5}" type="presParOf" srcId="{1EB27538-17FE-4052-AB13-97D2CD74EFCF}" destId="{8C576545-29E2-47D3-AB1D-2485FC517694}" srcOrd="2" destOrd="0" presId="urn:microsoft.com/office/officeart/2005/8/layout/orgChart1"/>
    <dgm:cxn modelId="{B2E89505-C955-46C8-AF08-8C7D0EDC2610}" type="presParOf" srcId="{7E1FA416-3D52-4760-A283-C2F31887F28D}" destId="{89CDB7AB-E8C5-4A7E-B1C6-697D9143C58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611D55-B4E3-48E3-8CAF-2C10159645D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A29AA040-FB02-42E5-B779-865C73E73BFD}">
      <dgm:prSet phldrT="[文字]" custT="1"/>
      <dgm:spPr>
        <a:solidFill>
          <a:srgbClr val="FFC000"/>
        </a:solidFill>
        <a:ln>
          <a:solidFill>
            <a:schemeClr val="bg1"/>
          </a:solidFill>
        </a:ln>
      </dgm:spPr>
      <dgm:t>
        <a:bodyPr/>
        <a:lstStyle/>
        <a:p>
          <a:r>
            <a:rPr lang="zh-TW" altLang="en-US" sz="2400" b="1" dirty="0">
              <a:solidFill>
                <a:schemeClr val="tx1"/>
              </a:solidFill>
              <a:latin typeface="標楷體" pitchFamily="65" charset="-120"/>
              <a:ea typeface="標楷體" pitchFamily="65" charset="-120"/>
            </a:rPr>
            <a:t>中國船舶工業集團</a:t>
          </a:r>
          <a:endParaRPr lang="zh-TW" altLang="en-US" sz="2400" b="1" dirty="0">
            <a:solidFill>
              <a:schemeClr val="tx1"/>
            </a:solidFill>
          </a:endParaRPr>
        </a:p>
      </dgm:t>
    </dgm:pt>
    <dgm:pt modelId="{7CFC40C9-A3E8-4BCB-939E-5CF5ED202F4B}" type="parTrans" cxnId="{13798800-632E-41A0-A3C0-FDF69A35B69A}">
      <dgm:prSet/>
      <dgm:spPr/>
      <dgm:t>
        <a:bodyPr/>
        <a:lstStyle/>
        <a:p>
          <a:endParaRPr lang="zh-TW" altLang="en-US"/>
        </a:p>
      </dgm:t>
    </dgm:pt>
    <dgm:pt modelId="{A23D3EC2-6EFF-4F92-9A2C-40B993A607A6}" type="sibTrans" cxnId="{13798800-632E-41A0-A3C0-FDF69A35B69A}">
      <dgm:prSet/>
      <dgm:spPr/>
      <dgm:t>
        <a:bodyPr/>
        <a:lstStyle/>
        <a:p>
          <a:endParaRPr lang="zh-TW" altLang="en-US"/>
        </a:p>
      </dgm:t>
    </dgm:pt>
    <dgm:pt modelId="{4A68E201-4B96-4936-8DE5-5F020AA918F6}">
      <dgm:prSet phldrT="[文字]" custT="1"/>
      <dgm:spPr>
        <a:solidFill>
          <a:srgbClr val="FFC000"/>
        </a:solidFill>
      </dgm:spPr>
      <dgm:t>
        <a:bodyPr vert="eaVert"/>
        <a:lstStyle/>
        <a:p>
          <a:r>
            <a:rPr lang="zh-TW" altLang="en-US" sz="2400" b="1" dirty="0">
              <a:solidFill>
                <a:sysClr val="windowText" lastClr="000000"/>
              </a:solidFill>
            </a:rPr>
            <a:t>辦公廳</a:t>
          </a:r>
        </a:p>
      </dgm:t>
    </dgm:pt>
    <dgm:pt modelId="{7759FD7B-70E0-42D3-8E96-1BB29E3E15EC}" type="parTrans" cxnId="{517E8225-E4CF-41C3-BE2A-7178AE0C207A}">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F33D8EC1-3914-41EB-956F-33204D8072B5}" type="sibTrans" cxnId="{517E8225-E4CF-41C3-BE2A-7178AE0C207A}">
      <dgm:prSet/>
      <dgm:spPr/>
      <dgm:t>
        <a:bodyPr/>
        <a:lstStyle/>
        <a:p>
          <a:endParaRPr lang="zh-TW" altLang="en-US"/>
        </a:p>
      </dgm:t>
    </dgm:pt>
    <dgm:pt modelId="{63DA7D79-8C12-40DF-9DEB-D09F45747DE3}">
      <dgm:prSet phldrT="[文字]" custT="1"/>
      <dgm:spPr>
        <a:solidFill>
          <a:srgbClr val="FFC000"/>
        </a:solidFill>
      </dgm:spPr>
      <dgm:t>
        <a:bodyPr vert="eaVert"/>
        <a:lstStyle/>
        <a:p>
          <a:r>
            <a:rPr lang="zh-TW" altLang="en-US" sz="2400" b="1" dirty="0">
              <a:solidFill>
                <a:sysClr val="windowText" lastClr="000000"/>
              </a:solidFill>
            </a:rPr>
            <a:t>董事會辦公室</a:t>
          </a:r>
        </a:p>
      </dgm:t>
    </dgm:pt>
    <dgm:pt modelId="{E2068C02-87F5-4D4A-BAFD-00EE6A27317D}" type="parTrans" cxnId="{5B5F9896-7F48-4202-AFDD-7FB7DF4B73D9}">
      <dgm:prSet/>
      <dgm:spPr/>
      <dgm:t>
        <a:bodyPr/>
        <a:lstStyle/>
        <a:p>
          <a:endParaRPr lang="zh-TW" altLang="en-US"/>
        </a:p>
      </dgm:t>
    </dgm:pt>
    <dgm:pt modelId="{CD6C99CD-2BD4-4F8C-8AAE-DE2C3A2B0775}" type="sibTrans" cxnId="{5B5F9896-7F48-4202-AFDD-7FB7DF4B73D9}">
      <dgm:prSet/>
      <dgm:spPr/>
      <dgm:t>
        <a:bodyPr/>
        <a:lstStyle/>
        <a:p>
          <a:endParaRPr lang="zh-TW" altLang="en-US"/>
        </a:p>
      </dgm:t>
    </dgm:pt>
    <dgm:pt modelId="{12F12887-68FD-48D7-A511-06A0BEEA1C85}">
      <dgm:prSet phldrT="[文字]" custT="1"/>
      <dgm:spPr>
        <a:solidFill>
          <a:srgbClr val="FFC000"/>
        </a:solidFill>
      </dgm:spPr>
      <dgm:t>
        <a:bodyPr vert="eaVert"/>
        <a:lstStyle/>
        <a:p>
          <a:r>
            <a:rPr lang="zh-TW" altLang="en-US" sz="2400" b="1" dirty="0">
              <a:solidFill>
                <a:sysClr val="windowText" lastClr="000000"/>
              </a:solidFill>
            </a:rPr>
            <a:t>政策法規部</a:t>
          </a:r>
        </a:p>
      </dgm:t>
    </dgm:pt>
    <dgm:pt modelId="{A14E3170-40B6-4187-A407-81B4F0D4B03A}" type="parTrans" cxnId="{AD93983A-4351-406D-A813-E79BE86E6EA5}">
      <dgm:prSet/>
      <dgm:spPr/>
      <dgm:t>
        <a:bodyPr/>
        <a:lstStyle/>
        <a:p>
          <a:endParaRPr lang="zh-TW" altLang="en-US"/>
        </a:p>
      </dgm:t>
    </dgm:pt>
    <dgm:pt modelId="{6BCA85FC-C4FA-4DC6-BD27-CE4A5F78EC25}" type="sibTrans" cxnId="{AD93983A-4351-406D-A813-E79BE86E6EA5}">
      <dgm:prSet/>
      <dgm:spPr/>
      <dgm:t>
        <a:bodyPr/>
        <a:lstStyle/>
        <a:p>
          <a:endParaRPr lang="zh-TW" altLang="en-US"/>
        </a:p>
      </dgm:t>
    </dgm:pt>
    <dgm:pt modelId="{007A5D8C-DD47-46A1-807D-D04176E22593}">
      <dgm:prSet phldrT="[文字]" custT="1"/>
      <dgm:spPr>
        <a:solidFill>
          <a:srgbClr val="FFC000"/>
        </a:solidFill>
      </dgm:spPr>
      <dgm:t>
        <a:bodyPr vert="eaVert"/>
        <a:lstStyle/>
        <a:p>
          <a:r>
            <a:rPr lang="zh-TW" altLang="en-US" sz="2400" b="1" dirty="0">
              <a:solidFill>
                <a:sysClr val="windowText" lastClr="000000"/>
              </a:solidFill>
            </a:rPr>
            <a:t>規劃發展部</a:t>
          </a:r>
        </a:p>
      </dgm:t>
    </dgm:pt>
    <dgm:pt modelId="{8F2F6CAD-85CC-4B0D-BD86-D9301013268C}" type="parTrans" cxnId="{94B9C27E-28DA-42AD-A55E-32018A836F0D}">
      <dgm:prSet/>
      <dgm:spPr/>
      <dgm:t>
        <a:bodyPr/>
        <a:lstStyle/>
        <a:p>
          <a:endParaRPr lang="zh-TW" altLang="en-US"/>
        </a:p>
      </dgm:t>
    </dgm:pt>
    <dgm:pt modelId="{0CEF7A2D-FE81-473C-904F-478DC469C6E9}" type="sibTrans" cxnId="{94B9C27E-28DA-42AD-A55E-32018A836F0D}">
      <dgm:prSet/>
      <dgm:spPr/>
      <dgm:t>
        <a:bodyPr/>
        <a:lstStyle/>
        <a:p>
          <a:endParaRPr lang="zh-TW" altLang="en-US"/>
        </a:p>
      </dgm:t>
    </dgm:pt>
    <dgm:pt modelId="{8BE261E9-5980-4AA5-9B7C-73DEE410DB1A}">
      <dgm:prSet phldrT="[文字]" custT="1"/>
      <dgm:spPr>
        <a:solidFill>
          <a:srgbClr val="FFC000"/>
        </a:solidFill>
      </dgm:spPr>
      <dgm:t>
        <a:bodyPr vert="eaVert"/>
        <a:lstStyle/>
        <a:p>
          <a:r>
            <a:rPr lang="zh-TW" altLang="en-US" sz="2400" b="1" dirty="0">
              <a:solidFill>
                <a:sysClr val="windowText" lastClr="000000"/>
              </a:solidFill>
            </a:rPr>
            <a:t>經營管理部</a:t>
          </a:r>
        </a:p>
      </dgm:t>
    </dgm:pt>
    <dgm:pt modelId="{EE17865B-2886-4516-8BDD-D7D4CFFF2958}" type="parTrans" cxnId="{7B2093DC-80B3-480D-8D9D-E0613C8146DD}">
      <dgm:prSet/>
      <dgm:spPr/>
      <dgm:t>
        <a:bodyPr/>
        <a:lstStyle/>
        <a:p>
          <a:endParaRPr lang="zh-TW" altLang="en-US"/>
        </a:p>
      </dgm:t>
    </dgm:pt>
    <dgm:pt modelId="{B221A613-DE06-4A3B-AE07-80C351F9189C}" type="sibTrans" cxnId="{7B2093DC-80B3-480D-8D9D-E0613C8146DD}">
      <dgm:prSet/>
      <dgm:spPr/>
      <dgm:t>
        <a:bodyPr/>
        <a:lstStyle/>
        <a:p>
          <a:endParaRPr lang="zh-TW" altLang="en-US"/>
        </a:p>
      </dgm:t>
    </dgm:pt>
    <dgm:pt modelId="{4FBB8FE9-91AB-4B14-85FD-BFCE21D91077}">
      <dgm:prSet phldrT="[文字]" custT="1"/>
      <dgm:spPr>
        <a:solidFill>
          <a:srgbClr val="FFC000"/>
        </a:solidFill>
      </dgm:spPr>
      <dgm:t>
        <a:bodyPr vert="eaVert"/>
        <a:lstStyle/>
        <a:p>
          <a:r>
            <a:rPr lang="zh-TW" altLang="en-US" sz="2400" b="1" dirty="0">
              <a:solidFill>
                <a:sysClr val="windowText" lastClr="000000"/>
              </a:solidFill>
            </a:rPr>
            <a:t>人力資源部</a:t>
          </a:r>
        </a:p>
      </dgm:t>
    </dgm:pt>
    <dgm:pt modelId="{4943318A-38B5-4503-87A7-F9ED7C3DCB5D}" type="parTrans" cxnId="{2F2D39A4-BD28-4670-AFFB-D526E1266B3D}">
      <dgm:prSet/>
      <dgm:spPr/>
      <dgm:t>
        <a:bodyPr/>
        <a:lstStyle/>
        <a:p>
          <a:endParaRPr lang="zh-TW" altLang="en-US"/>
        </a:p>
      </dgm:t>
    </dgm:pt>
    <dgm:pt modelId="{1747B5DB-7159-47D9-BAA7-D454D88D67CE}" type="sibTrans" cxnId="{2F2D39A4-BD28-4670-AFFB-D526E1266B3D}">
      <dgm:prSet/>
      <dgm:spPr/>
      <dgm:t>
        <a:bodyPr/>
        <a:lstStyle/>
        <a:p>
          <a:endParaRPr lang="zh-TW" altLang="en-US"/>
        </a:p>
      </dgm:t>
    </dgm:pt>
    <dgm:pt modelId="{A296CD86-311C-43D8-A707-445973167E2C}">
      <dgm:prSet phldrT="[文字]" custT="1"/>
      <dgm:spPr>
        <a:solidFill>
          <a:srgbClr val="FFC000"/>
        </a:solidFill>
      </dgm:spPr>
      <dgm:t>
        <a:bodyPr vert="eaVert"/>
        <a:lstStyle/>
        <a:p>
          <a:r>
            <a:rPr lang="zh-TW" altLang="en-US" sz="2400" b="1" dirty="0">
              <a:solidFill>
                <a:sysClr val="windowText" lastClr="000000"/>
              </a:solidFill>
            </a:rPr>
            <a:t>財務金融部</a:t>
          </a:r>
        </a:p>
      </dgm:t>
    </dgm:pt>
    <dgm:pt modelId="{598E7BBA-02C7-4D27-86FA-5379BA88B847}" type="parTrans" cxnId="{93322A70-097E-4722-B4B6-9FB79B8039FC}">
      <dgm:prSet/>
      <dgm:spPr/>
      <dgm:t>
        <a:bodyPr/>
        <a:lstStyle/>
        <a:p>
          <a:endParaRPr lang="zh-TW" altLang="en-US"/>
        </a:p>
      </dgm:t>
    </dgm:pt>
    <dgm:pt modelId="{466EC047-9D4B-4D5E-A9ED-A9E6C67B05F1}" type="sibTrans" cxnId="{93322A70-097E-4722-B4B6-9FB79B8039FC}">
      <dgm:prSet/>
      <dgm:spPr/>
      <dgm:t>
        <a:bodyPr/>
        <a:lstStyle/>
        <a:p>
          <a:endParaRPr lang="zh-TW" altLang="en-US"/>
        </a:p>
      </dgm:t>
    </dgm:pt>
    <dgm:pt modelId="{1950CB8D-1740-48E8-9171-87B5592D7D79}">
      <dgm:prSet phldrT="[文字]" custT="1"/>
      <dgm:spPr>
        <a:solidFill>
          <a:srgbClr val="FFC000"/>
        </a:solidFill>
      </dgm:spPr>
      <dgm:t>
        <a:bodyPr vert="eaVert"/>
        <a:lstStyle/>
        <a:p>
          <a:r>
            <a:rPr lang="zh-TW" altLang="en-US" sz="2400" b="1" dirty="0">
              <a:solidFill>
                <a:sysClr val="windowText" lastClr="000000"/>
              </a:solidFill>
            </a:rPr>
            <a:t>科技部</a:t>
          </a:r>
        </a:p>
      </dgm:t>
    </dgm:pt>
    <dgm:pt modelId="{6BED2920-7BEB-4B9D-8DB2-452BCECB4EB1}" type="parTrans" cxnId="{1010FE5C-99C7-458E-8D20-262C46A6D6D6}">
      <dgm:prSet/>
      <dgm:spPr/>
      <dgm:t>
        <a:bodyPr/>
        <a:lstStyle/>
        <a:p>
          <a:endParaRPr lang="zh-TW" altLang="en-US"/>
        </a:p>
      </dgm:t>
    </dgm:pt>
    <dgm:pt modelId="{F71BF5CC-3386-4878-9706-009C850D8CC7}" type="sibTrans" cxnId="{1010FE5C-99C7-458E-8D20-262C46A6D6D6}">
      <dgm:prSet/>
      <dgm:spPr/>
      <dgm:t>
        <a:bodyPr/>
        <a:lstStyle/>
        <a:p>
          <a:endParaRPr lang="zh-TW" altLang="en-US"/>
        </a:p>
      </dgm:t>
    </dgm:pt>
    <dgm:pt modelId="{A6E9C2D3-1A2C-4894-994C-F1CC85236013}">
      <dgm:prSet phldrT="[文字]" custT="1"/>
      <dgm:spPr>
        <a:solidFill>
          <a:srgbClr val="FFC000"/>
        </a:solidFill>
      </dgm:spPr>
      <dgm:t>
        <a:bodyPr/>
        <a:lstStyle/>
        <a:p>
          <a:r>
            <a:rPr lang="zh-TW" altLang="en-US" sz="2400" b="1" dirty="0">
              <a:solidFill>
                <a:sysClr val="windowText" lastClr="000000"/>
              </a:solidFill>
            </a:rPr>
            <a:t>軍工部</a:t>
          </a:r>
        </a:p>
      </dgm:t>
    </dgm:pt>
    <dgm:pt modelId="{5759F188-CA6A-4BD2-A487-2DAD87B851DA}" type="parTrans" cxnId="{CD19B7F7-AA8B-47B9-8C72-477897BE6162}">
      <dgm:prSet>
        <dgm:style>
          <a:lnRef idx="2">
            <a:schemeClr val="accent3"/>
          </a:lnRef>
          <a:fillRef idx="0">
            <a:schemeClr val="accent3"/>
          </a:fillRef>
          <a:effectRef idx="1">
            <a:schemeClr val="accent3"/>
          </a:effectRef>
          <a:fontRef idx="minor">
            <a:schemeClr val="tx1"/>
          </a:fontRef>
        </dgm:style>
      </dgm:prSet>
      <dgm:spPr/>
      <dgm:t>
        <a:bodyPr/>
        <a:lstStyle/>
        <a:p>
          <a:endParaRPr lang="zh-TW" altLang="en-US"/>
        </a:p>
      </dgm:t>
    </dgm:pt>
    <dgm:pt modelId="{CB270578-D37A-4AEB-AE6B-E92696AC88C2}" type="sibTrans" cxnId="{CD19B7F7-AA8B-47B9-8C72-477897BE6162}">
      <dgm:prSet/>
      <dgm:spPr/>
      <dgm:t>
        <a:bodyPr/>
        <a:lstStyle/>
        <a:p>
          <a:endParaRPr lang="zh-TW" altLang="en-US"/>
        </a:p>
      </dgm:t>
    </dgm:pt>
    <dgm:pt modelId="{7DF9F179-0F84-4675-BA92-04234513EA24}">
      <dgm:prSet phldrT="[文字]" custT="1"/>
      <dgm:spPr>
        <a:solidFill>
          <a:srgbClr val="FFC000"/>
        </a:solidFill>
      </dgm:spPr>
      <dgm:t>
        <a:bodyPr vert="eaVert"/>
        <a:lstStyle/>
        <a:p>
          <a:r>
            <a:rPr lang="zh-TW" altLang="en-US" sz="2400" b="1" dirty="0">
              <a:solidFill>
                <a:sysClr val="windowText" lastClr="000000"/>
              </a:solidFill>
            </a:rPr>
            <a:t>船舶海工部</a:t>
          </a:r>
        </a:p>
      </dgm:t>
    </dgm:pt>
    <dgm:pt modelId="{858F95F8-8AB4-4359-9BFF-41F9804F46C6}" type="parTrans" cxnId="{517BF5BA-5AB1-4507-BF9D-E0CAD15DF658}">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79E508A5-F01F-4C71-B5DC-A93FFF3A8BF0}" type="sibTrans" cxnId="{517BF5BA-5AB1-4507-BF9D-E0CAD15DF658}">
      <dgm:prSet/>
      <dgm:spPr/>
      <dgm:t>
        <a:bodyPr/>
        <a:lstStyle/>
        <a:p>
          <a:endParaRPr lang="zh-TW" altLang="en-US"/>
        </a:p>
      </dgm:t>
    </dgm:pt>
    <dgm:pt modelId="{5F69CBBC-98CC-45AA-B0F9-3558929F29B9}">
      <dgm:prSet phldrT="[文字]" custT="1"/>
      <dgm:spPr>
        <a:solidFill>
          <a:srgbClr val="FFC000"/>
        </a:solidFill>
      </dgm:spPr>
      <dgm:t>
        <a:bodyPr vert="eaVert"/>
        <a:lstStyle/>
        <a:p>
          <a:r>
            <a:rPr lang="zh-TW" altLang="en-US" sz="2400" b="1" dirty="0">
              <a:solidFill>
                <a:sysClr val="windowText" lastClr="000000"/>
              </a:solidFill>
            </a:rPr>
            <a:t>動力機電部</a:t>
          </a:r>
        </a:p>
      </dgm:t>
    </dgm:pt>
    <dgm:pt modelId="{6DD6484C-0897-41AA-B802-2A0CBFB3C068}" type="parTrans" cxnId="{23696BF2-F0AD-421B-80F0-80614DB2A09A}">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D1B9B654-E36B-4996-B0DE-EFD66A9141F9}" type="sibTrans" cxnId="{23696BF2-F0AD-421B-80F0-80614DB2A09A}">
      <dgm:prSet/>
      <dgm:spPr/>
      <dgm:t>
        <a:bodyPr/>
        <a:lstStyle/>
        <a:p>
          <a:endParaRPr lang="zh-TW" altLang="en-US"/>
        </a:p>
      </dgm:t>
    </dgm:pt>
    <dgm:pt modelId="{8F677125-C959-46BE-809C-80245097704A}">
      <dgm:prSet phldrT="[文字]" custT="1"/>
      <dgm:spPr>
        <a:solidFill>
          <a:srgbClr val="FFC000"/>
        </a:solidFill>
      </dgm:spPr>
      <dgm:t>
        <a:bodyPr vert="eaVert"/>
        <a:lstStyle/>
        <a:p>
          <a:r>
            <a:rPr lang="zh-TW" altLang="en-US" sz="2400" b="1" dirty="0">
              <a:solidFill>
                <a:sysClr val="windowText" lastClr="000000"/>
              </a:solidFill>
            </a:rPr>
            <a:t>新興產業部</a:t>
          </a:r>
        </a:p>
      </dgm:t>
    </dgm:pt>
    <dgm:pt modelId="{0B239BFA-5E4D-4F2D-82E5-7CBA78800EE2}" type="parTrans" cxnId="{7CDD0811-96D2-4570-A08F-337D5EE1F709}">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F961644C-F916-41B1-A401-7C81F31CC0F3}" type="sibTrans" cxnId="{7CDD0811-96D2-4570-A08F-337D5EE1F709}">
      <dgm:prSet/>
      <dgm:spPr/>
      <dgm:t>
        <a:bodyPr/>
        <a:lstStyle/>
        <a:p>
          <a:endParaRPr lang="zh-TW" altLang="en-US"/>
        </a:p>
      </dgm:t>
    </dgm:pt>
    <dgm:pt modelId="{6F6CF7CA-7B96-4883-88A2-B060E626F9AF}">
      <dgm:prSet phldrT="[文字]" custT="1"/>
      <dgm:spPr>
        <a:solidFill>
          <a:srgbClr val="FFC000"/>
        </a:solidFill>
      </dgm:spPr>
      <dgm:t>
        <a:bodyPr vert="eaVert"/>
        <a:lstStyle/>
        <a:p>
          <a:r>
            <a:rPr lang="zh-TW" altLang="en-US" sz="2400" b="1" dirty="0">
              <a:solidFill>
                <a:sysClr val="windowText" lastClr="000000"/>
              </a:solidFill>
            </a:rPr>
            <a:t>質量安全部</a:t>
          </a:r>
        </a:p>
      </dgm:t>
    </dgm:pt>
    <dgm:pt modelId="{1251CB19-82A6-49EA-BAC5-8B7CC7305625}" type="parTrans" cxnId="{54486865-D7EF-4FDE-A671-E7CB90F351E2}">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1A32A66A-9AD4-4F96-AF62-5D92E6999746}" type="sibTrans" cxnId="{54486865-D7EF-4FDE-A671-E7CB90F351E2}">
      <dgm:prSet/>
      <dgm:spPr/>
      <dgm:t>
        <a:bodyPr/>
        <a:lstStyle/>
        <a:p>
          <a:endParaRPr lang="zh-TW" altLang="en-US"/>
        </a:p>
      </dgm:t>
    </dgm:pt>
    <dgm:pt modelId="{FD185324-1BC1-4CF9-9F26-A1641C2583BA}">
      <dgm:prSet phldrT="[文字]" custT="1"/>
      <dgm:spPr>
        <a:solidFill>
          <a:srgbClr val="FFC000"/>
        </a:solidFill>
      </dgm:spPr>
      <dgm:t>
        <a:bodyPr vert="eaVert"/>
        <a:lstStyle/>
        <a:p>
          <a:r>
            <a:rPr lang="zh-TW" altLang="en-US" sz="2400" b="1" dirty="0">
              <a:solidFill>
                <a:sysClr val="windowText" lastClr="000000"/>
              </a:solidFill>
            </a:rPr>
            <a:t>審紀部</a:t>
          </a:r>
        </a:p>
      </dgm:t>
    </dgm:pt>
    <dgm:pt modelId="{44A58D18-6536-4B20-8025-AD3CC7051A08}" type="parTrans" cxnId="{D285B43B-88D3-41FF-96D8-D86A383D3AA8}">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B6B14D3E-F068-4DA8-9072-07646739CBA0}" type="sibTrans" cxnId="{D285B43B-88D3-41FF-96D8-D86A383D3AA8}">
      <dgm:prSet/>
      <dgm:spPr/>
      <dgm:t>
        <a:bodyPr/>
        <a:lstStyle/>
        <a:p>
          <a:endParaRPr lang="zh-TW" altLang="en-US"/>
        </a:p>
      </dgm:t>
    </dgm:pt>
    <dgm:pt modelId="{DF021B86-BEDB-4137-B833-5C48EAF06555}">
      <dgm:prSet phldrT="[文字]" custT="1"/>
      <dgm:spPr>
        <a:solidFill>
          <a:srgbClr val="FFC000"/>
        </a:solidFill>
      </dgm:spPr>
      <dgm:t>
        <a:bodyPr vert="eaVert"/>
        <a:lstStyle/>
        <a:p>
          <a:r>
            <a:rPr lang="zh-TW" altLang="en-US" sz="2400" b="1" dirty="0">
              <a:solidFill>
                <a:sysClr val="windowText" lastClr="000000"/>
              </a:solidFill>
            </a:rPr>
            <a:t>監察部</a:t>
          </a:r>
        </a:p>
      </dgm:t>
    </dgm:pt>
    <dgm:pt modelId="{C143A755-BEAE-4A88-ADE7-719C17EA0567}" type="parTrans" cxnId="{F943CE29-855B-4454-8E5F-560FF188D9CB}">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08756E37-EE97-439F-B100-504BEBE2D3E1}" type="sibTrans" cxnId="{F943CE29-855B-4454-8E5F-560FF188D9CB}">
      <dgm:prSet/>
      <dgm:spPr/>
      <dgm:t>
        <a:bodyPr/>
        <a:lstStyle/>
        <a:p>
          <a:endParaRPr lang="zh-TW" altLang="en-US"/>
        </a:p>
      </dgm:t>
    </dgm:pt>
    <dgm:pt modelId="{4446A230-A36F-40CB-9EBC-025F88D2AD27}">
      <dgm:prSet phldrT="[文字]" custT="1"/>
      <dgm:spPr>
        <a:solidFill>
          <a:srgbClr val="FFC000"/>
        </a:solidFill>
      </dgm:spPr>
      <dgm:t>
        <a:bodyPr vert="eaVert"/>
        <a:lstStyle/>
        <a:p>
          <a:r>
            <a:rPr lang="zh-TW" altLang="en-US" sz="2400" b="1" dirty="0">
              <a:solidFill>
                <a:sysClr val="windowText" lastClr="000000"/>
              </a:solidFill>
            </a:rPr>
            <a:t>黨群工作部</a:t>
          </a:r>
        </a:p>
      </dgm:t>
    </dgm:pt>
    <dgm:pt modelId="{3DBD2D66-9D98-471E-9BC8-217C979CAC17}" type="parTrans" cxnId="{6F8320A7-DFC6-4951-A84C-855E405FC3D4}">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011E00F9-5EB7-4887-9908-5D273C3F2588}" type="sibTrans" cxnId="{6F8320A7-DFC6-4951-A84C-855E405FC3D4}">
      <dgm:prSet/>
      <dgm:spPr/>
      <dgm:t>
        <a:bodyPr/>
        <a:lstStyle/>
        <a:p>
          <a:endParaRPr lang="zh-TW" altLang="en-US"/>
        </a:p>
      </dgm:t>
    </dgm:pt>
    <dgm:pt modelId="{A85C2A70-0648-45C5-A07D-82061CDFD00D}">
      <dgm:prSet phldrT="[文字]" custT="1"/>
      <dgm:spPr>
        <a:solidFill>
          <a:srgbClr val="FFC000"/>
        </a:solidFill>
      </dgm:spPr>
      <dgm:t>
        <a:bodyPr vert="eaVert"/>
        <a:lstStyle/>
        <a:p>
          <a:r>
            <a:rPr lang="zh-TW" altLang="en-US" sz="2400" b="1" dirty="0">
              <a:solidFill>
                <a:sysClr val="windowText" lastClr="000000"/>
              </a:solidFill>
            </a:rPr>
            <a:t>離退休工作部</a:t>
          </a:r>
          <a:endParaRPr lang="zh-TW" altLang="en-US" sz="2300" b="1" dirty="0">
            <a:solidFill>
              <a:sysClr val="windowText" lastClr="000000"/>
            </a:solidFill>
          </a:endParaRPr>
        </a:p>
      </dgm:t>
    </dgm:pt>
    <dgm:pt modelId="{9FCA5C95-5810-4002-B13A-1EFFCABE8B3C}" type="parTrans" cxnId="{D47FB287-C787-4D50-837A-E44CAFCBF733}">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EE1321B5-1A18-4892-97F8-97430C859A6A}" type="sibTrans" cxnId="{D47FB287-C787-4D50-837A-E44CAFCBF733}">
      <dgm:prSet/>
      <dgm:spPr/>
      <dgm:t>
        <a:bodyPr/>
        <a:lstStyle/>
        <a:p>
          <a:endParaRPr lang="zh-TW" altLang="en-US"/>
        </a:p>
      </dgm:t>
    </dgm:pt>
    <dgm:pt modelId="{A7C853A9-4424-4613-AD35-FB30E11F33C7}" type="pres">
      <dgm:prSet presAssocID="{D2611D55-B4E3-48E3-8CAF-2C10159645DC}" presName="hierChild1" presStyleCnt="0">
        <dgm:presLayoutVars>
          <dgm:orgChart val="1"/>
          <dgm:chPref val="1"/>
          <dgm:dir/>
          <dgm:animOne val="branch"/>
          <dgm:animLvl val="lvl"/>
          <dgm:resizeHandles/>
        </dgm:presLayoutVars>
      </dgm:prSet>
      <dgm:spPr/>
      <dgm:t>
        <a:bodyPr/>
        <a:lstStyle/>
        <a:p>
          <a:endParaRPr lang="zh-TW" altLang="en-US"/>
        </a:p>
      </dgm:t>
    </dgm:pt>
    <dgm:pt modelId="{7E1FA416-3D52-4760-A283-C2F31887F28D}" type="pres">
      <dgm:prSet presAssocID="{A29AA040-FB02-42E5-B779-865C73E73BFD}" presName="hierRoot1" presStyleCnt="0">
        <dgm:presLayoutVars>
          <dgm:hierBranch val="init"/>
        </dgm:presLayoutVars>
      </dgm:prSet>
      <dgm:spPr/>
    </dgm:pt>
    <dgm:pt modelId="{7373A773-A1B9-499C-89B2-D0839DCDA29C}" type="pres">
      <dgm:prSet presAssocID="{A29AA040-FB02-42E5-B779-865C73E73BFD}" presName="rootComposite1" presStyleCnt="0"/>
      <dgm:spPr/>
    </dgm:pt>
    <dgm:pt modelId="{011820B6-DAE6-41D5-A38D-401DC541EBA1}" type="pres">
      <dgm:prSet presAssocID="{A29AA040-FB02-42E5-B779-865C73E73BFD}" presName="rootText1" presStyleLbl="node0" presStyleIdx="0" presStyleCnt="1" custScaleX="1346830" custScaleY="234242" custLinFactY="-100000" custLinFactNeighborX="167" custLinFactNeighborY="-186006">
        <dgm:presLayoutVars>
          <dgm:chPref val="3"/>
        </dgm:presLayoutVars>
      </dgm:prSet>
      <dgm:spPr/>
      <dgm:t>
        <a:bodyPr/>
        <a:lstStyle/>
        <a:p>
          <a:endParaRPr lang="zh-TW" altLang="en-US"/>
        </a:p>
      </dgm:t>
    </dgm:pt>
    <dgm:pt modelId="{FB20CD2C-927F-4BF8-954A-215D4EDBB30F}" type="pres">
      <dgm:prSet presAssocID="{A29AA040-FB02-42E5-B779-865C73E73BFD}" presName="rootConnector1" presStyleLbl="node1" presStyleIdx="0" presStyleCnt="0"/>
      <dgm:spPr/>
      <dgm:t>
        <a:bodyPr/>
        <a:lstStyle/>
        <a:p>
          <a:endParaRPr lang="zh-TW" altLang="en-US"/>
        </a:p>
      </dgm:t>
    </dgm:pt>
    <dgm:pt modelId="{93C36923-3463-4001-8837-0A7DF811D38C}" type="pres">
      <dgm:prSet presAssocID="{A29AA040-FB02-42E5-B779-865C73E73BFD}" presName="hierChild2" presStyleCnt="0"/>
      <dgm:spPr/>
    </dgm:pt>
    <dgm:pt modelId="{210C6EE3-9E95-47C1-B7BB-E8E0E3A02A7E}" type="pres">
      <dgm:prSet presAssocID="{7759FD7B-70E0-42D3-8E96-1BB29E3E15EC}" presName="Name37" presStyleLbl="parChTrans1D2" presStyleIdx="0" presStyleCnt="17"/>
      <dgm:spPr/>
      <dgm:t>
        <a:bodyPr/>
        <a:lstStyle/>
        <a:p>
          <a:endParaRPr lang="zh-TW" altLang="en-US"/>
        </a:p>
      </dgm:t>
    </dgm:pt>
    <dgm:pt modelId="{6A0652CE-8871-4535-B15D-9EA1C0EEC29B}" type="pres">
      <dgm:prSet presAssocID="{4A68E201-4B96-4936-8DE5-5F020AA918F6}" presName="hierRoot2" presStyleCnt="0">
        <dgm:presLayoutVars>
          <dgm:hierBranch val="init"/>
        </dgm:presLayoutVars>
      </dgm:prSet>
      <dgm:spPr/>
    </dgm:pt>
    <dgm:pt modelId="{F03F0CE9-9AF8-48F7-B708-455118C92363}" type="pres">
      <dgm:prSet presAssocID="{4A68E201-4B96-4936-8DE5-5F020AA918F6}" presName="rootComposite" presStyleCnt="0"/>
      <dgm:spPr/>
    </dgm:pt>
    <dgm:pt modelId="{2FE92FCD-46F3-4222-9B8B-43B02831B87B}" type="pres">
      <dgm:prSet presAssocID="{4A68E201-4B96-4936-8DE5-5F020AA918F6}" presName="rootText" presStyleLbl="node2" presStyleIdx="0" presStyleCnt="17" custScaleY="1145378" custLinFactNeighborY="-7437">
        <dgm:presLayoutVars>
          <dgm:chPref val="3"/>
        </dgm:presLayoutVars>
      </dgm:prSet>
      <dgm:spPr/>
      <dgm:t>
        <a:bodyPr/>
        <a:lstStyle/>
        <a:p>
          <a:endParaRPr lang="zh-TW" altLang="en-US"/>
        </a:p>
      </dgm:t>
    </dgm:pt>
    <dgm:pt modelId="{B70E2578-B49F-43AA-8EB7-EB7E8BBDB5CB}" type="pres">
      <dgm:prSet presAssocID="{4A68E201-4B96-4936-8DE5-5F020AA918F6}" presName="rootConnector" presStyleLbl="node2" presStyleIdx="0" presStyleCnt="17"/>
      <dgm:spPr/>
      <dgm:t>
        <a:bodyPr/>
        <a:lstStyle/>
        <a:p>
          <a:endParaRPr lang="zh-TW" altLang="en-US"/>
        </a:p>
      </dgm:t>
    </dgm:pt>
    <dgm:pt modelId="{088C0D89-16DF-44EB-9E8C-F755BF6AB6EA}" type="pres">
      <dgm:prSet presAssocID="{4A68E201-4B96-4936-8DE5-5F020AA918F6}" presName="hierChild4" presStyleCnt="0"/>
      <dgm:spPr/>
    </dgm:pt>
    <dgm:pt modelId="{366B6FBD-8DAB-4D42-A4F4-580E5C0E9EF3}" type="pres">
      <dgm:prSet presAssocID="{4A68E201-4B96-4936-8DE5-5F020AA918F6}" presName="hierChild5" presStyleCnt="0"/>
      <dgm:spPr/>
    </dgm:pt>
    <dgm:pt modelId="{D31F2449-D007-48A2-9CC1-F0A0D993F952}" type="pres">
      <dgm:prSet presAssocID="{E2068C02-87F5-4D4A-BAFD-00EE6A27317D}" presName="Name37" presStyleLbl="parChTrans1D2" presStyleIdx="1" presStyleCnt="17"/>
      <dgm:spPr/>
      <dgm:t>
        <a:bodyPr/>
        <a:lstStyle/>
        <a:p>
          <a:endParaRPr lang="zh-TW" altLang="en-US"/>
        </a:p>
      </dgm:t>
    </dgm:pt>
    <dgm:pt modelId="{73F083F9-C319-4FBC-9956-8940057CF15F}" type="pres">
      <dgm:prSet presAssocID="{63DA7D79-8C12-40DF-9DEB-D09F45747DE3}" presName="hierRoot2" presStyleCnt="0">
        <dgm:presLayoutVars>
          <dgm:hierBranch val="init"/>
        </dgm:presLayoutVars>
      </dgm:prSet>
      <dgm:spPr/>
    </dgm:pt>
    <dgm:pt modelId="{2468012A-5CF1-40AC-9E7B-24FF9203D95E}" type="pres">
      <dgm:prSet presAssocID="{63DA7D79-8C12-40DF-9DEB-D09F45747DE3}" presName="rootComposite" presStyleCnt="0"/>
      <dgm:spPr/>
    </dgm:pt>
    <dgm:pt modelId="{F1206D96-AF06-4313-8837-B25F50F071FE}" type="pres">
      <dgm:prSet presAssocID="{63DA7D79-8C12-40DF-9DEB-D09F45747DE3}" presName="rootText" presStyleLbl="node2" presStyleIdx="1" presStyleCnt="17" custScaleY="1145378" custLinFactNeighborY="-7437">
        <dgm:presLayoutVars>
          <dgm:chPref val="3"/>
        </dgm:presLayoutVars>
      </dgm:prSet>
      <dgm:spPr/>
      <dgm:t>
        <a:bodyPr/>
        <a:lstStyle/>
        <a:p>
          <a:endParaRPr lang="zh-TW" altLang="en-US"/>
        </a:p>
      </dgm:t>
    </dgm:pt>
    <dgm:pt modelId="{2E8859D9-6F2D-44E9-A17F-56E025E4C08C}" type="pres">
      <dgm:prSet presAssocID="{63DA7D79-8C12-40DF-9DEB-D09F45747DE3}" presName="rootConnector" presStyleLbl="node2" presStyleIdx="1" presStyleCnt="17"/>
      <dgm:spPr/>
      <dgm:t>
        <a:bodyPr/>
        <a:lstStyle/>
        <a:p>
          <a:endParaRPr lang="zh-TW" altLang="en-US"/>
        </a:p>
      </dgm:t>
    </dgm:pt>
    <dgm:pt modelId="{88994C79-76AD-4C88-AFEF-6774D87D54F3}" type="pres">
      <dgm:prSet presAssocID="{63DA7D79-8C12-40DF-9DEB-D09F45747DE3}" presName="hierChild4" presStyleCnt="0"/>
      <dgm:spPr/>
    </dgm:pt>
    <dgm:pt modelId="{C45E3ED2-C5A7-480F-BDEE-13D01670711A}" type="pres">
      <dgm:prSet presAssocID="{63DA7D79-8C12-40DF-9DEB-D09F45747DE3}" presName="hierChild5" presStyleCnt="0"/>
      <dgm:spPr/>
    </dgm:pt>
    <dgm:pt modelId="{49118E50-0AAE-48B4-9141-3B5A06A937C3}" type="pres">
      <dgm:prSet presAssocID="{A14E3170-40B6-4187-A407-81B4F0D4B03A}" presName="Name37" presStyleLbl="parChTrans1D2" presStyleIdx="2" presStyleCnt="17"/>
      <dgm:spPr/>
      <dgm:t>
        <a:bodyPr/>
        <a:lstStyle/>
        <a:p>
          <a:endParaRPr lang="zh-TW" altLang="en-US"/>
        </a:p>
      </dgm:t>
    </dgm:pt>
    <dgm:pt modelId="{3292F154-33A9-4390-ADA0-3D697A6663CF}" type="pres">
      <dgm:prSet presAssocID="{12F12887-68FD-48D7-A511-06A0BEEA1C85}" presName="hierRoot2" presStyleCnt="0">
        <dgm:presLayoutVars>
          <dgm:hierBranch val="init"/>
        </dgm:presLayoutVars>
      </dgm:prSet>
      <dgm:spPr/>
    </dgm:pt>
    <dgm:pt modelId="{B6173FD3-99F9-410B-9CCD-AE8E529FDBC0}" type="pres">
      <dgm:prSet presAssocID="{12F12887-68FD-48D7-A511-06A0BEEA1C85}" presName="rootComposite" presStyleCnt="0"/>
      <dgm:spPr/>
    </dgm:pt>
    <dgm:pt modelId="{7BDAC86E-778B-46C3-B6B4-CB0A0EFDF2B6}" type="pres">
      <dgm:prSet presAssocID="{12F12887-68FD-48D7-A511-06A0BEEA1C85}" presName="rootText" presStyleLbl="node2" presStyleIdx="2" presStyleCnt="17" custScaleY="1145378" custLinFactNeighborY="-7437">
        <dgm:presLayoutVars>
          <dgm:chPref val="3"/>
        </dgm:presLayoutVars>
      </dgm:prSet>
      <dgm:spPr/>
      <dgm:t>
        <a:bodyPr/>
        <a:lstStyle/>
        <a:p>
          <a:endParaRPr lang="zh-TW" altLang="en-US"/>
        </a:p>
      </dgm:t>
    </dgm:pt>
    <dgm:pt modelId="{28969FFF-CC6B-421C-A65B-802E7849B5B6}" type="pres">
      <dgm:prSet presAssocID="{12F12887-68FD-48D7-A511-06A0BEEA1C85}" presName="rootConnector" presStyleLbl="node2" presStyleIdx="2" presStyleCnt="17"/>
      <dgm:spPr/>
      <dgm:t>
        <a:bodyPr/>
        <a:lstStyle/>
        <a:p>
          <a:endParaRPr lang="zh-TW" altLang="en-US"/>
        </a:p>
      </dgm:t>
    </dgm:pt>
    <dgm:pt modelId="{F7086295-54CF-46F4-B7DD-61689A4D385F}" type="pres">
      <dgm:prSet presAssocID="{12F12887-68FD-48D7-A511-06A0BEEA1C85}" presName="hierChild4" presStyleCnt="0"/>
      <dgm:spPr/>
    </dgm:pt>
    <dgm:pt modelId="{BE388DF8-05DC-4A77-A3FF-7C68658EAC0B}" type="pres">
      <dgm:prSet presAssocID="{12F12887-68FD-48D7-A511-06A0BEEA1C85}" presName="hierChild5" presStyleCnt="0"/>
      <dgm:spPr/>
    </dgm:pt>
    <dgm:pt modelId="{EB3CD6F4-C5F4-4665-BDEC-377C163597AB}" type="pres">
      <dgm:prSet presAssocID="{8F2F6CAD-85CC-4B0D-BD86-D9301013268C}" presName="Name37" presStyleLbl="parChTrans1D2" presStyleIdx="3" presStyleCnt="17"/>
      <dgm:spPr/>
      <dgm:t>
        <a:bodyPr/>
        <a:lstStyle/>
        <a:p>
          <a:endParaRPr lang="zh-TW" altLang="en-US"/>
        </a:p>
      </dgm:t>
    </dgm:pt>
    <dgm:pt modelId="{1AB39D13-E3AB-4D59-A8E1-F7E2E28BF2F2}" type="pres">
      <dgm:prSet presAssocID="{007A5D8C-DD47-46A1-807D-D04176E22593}" presName="hierRoot2" presStyleCnt="0">
        <dgm:presLayoutVars>
          <dgm:hierBranch val="init"/>
        </dgm:presLayoutVars>
      </dgm:prSet>
      <dgm:spPr/>
    </dgm:pt>
    <dgm:pt modelId="{8E46681E-315E-4727-BED2-BF8F8D33498C}" type="pres">
      <dgm:prSet presAssocID="{007A5D8C-DD47-46A1-807D-D04176E22593}" presName="rootComposite" presStyleCnt="0"/>
      <dgm:spPr/>
    </dgm:pt>
    <dgm:pt modelId="{3B70201D-EF7B-47E3-B8C8-6A2436709CD1}" type="pres">
      <dgm:prSet presAssocID="{007A5D8C-DD47-46A1-807D-D04176E22593}" presName="rootText" presStyleLbl="node2" presStyleIdx="3" presStyleCnt="17" custScaleY="1145378" custLinFactNeighborY="-7437">
        <dgm:presLayoutVars>
          <dgm:chPref val="3"/>
        </dgm:presLayoutVars>
      </dgm:prSet>
      <dgm:spPr/>
      <dgm:t>
        <a:bodyPr/>
        <a:lstStyle/>
        <a:p>
          <a:endParaRPr lang="zh-TW" altLang="en-US"/>
        </a:p>
      </dgm:t>
    </dgm:pt>
    <dgm:pt modelId="{06E92F85-3B60-4E3F-B01D-2C657529AA0B}" type="pres">
      <dgm:prSet presAssocID="{007A5D8C-DD47-46A1-807D-D04176E22593}" presName="rootConnector" presStyleLbl="node2" presStyleIdx="3" presStyleCnt="17"/>
      <dgm:spPr/>
      <dgm:t>
        <a:bodyPr/>
        <a:lstStyle/>
        <a:p>
          <a:endParaRPr lang="zh-TW" altLang="en-US"/>
        </a:p>
      </dgm:t>
    </dgm:pt>
    <dgm:pt modelId="{01ADE678-3885-4500-A508-5A669A6481DF}" type="pres">
      <dgm:prSet presAssocID="{007A5D8C-DD47-46A1-807D-D04176E22593}" presName="hierChild4" presStyleCnt="0"/>
      <dgm:spPr/>
    </dgm:pt>
    <dgm:pt modelId="{0D8E99CA-029A-40A4-B30D-6AB2E93C6F8E}" type="pres">
      <dgm:prSet presAssocID="{007A5D8C-DD47-46A1-807D-D04176E22593}" presName="hierChild5" presStyleCnt="0"/>
      <dgm:spPr/>
    </dgm:pt>
    <dgm:pt modelId="{5EEEEF29-5541-4E6A-A7C0-24C6674E775C}" type="pres">
      <dgm:prSet presAssocID="{EE17865B-2886-4516-8BDD-D7D4CFFF2958}" presName="Name37" presStyleLbl="parChTrans1D2" presStyleIdx="4" presStyleCnt="17"/>
      <dgm:spPr/>
      <dgm:t>
        <a:bodyPr/>
        <a:lstStyle/>
        <a:p>
          <a:endParaRPr lang="zh-TW" altLang="en-US"/>
        </a:p>
      </dgm:t>
    </dgm:pt>
    <dgm:pt modelId="{F7686C78-0669-4671-8145-46914FCCB657}" type="pres">
      <dgm:prSet presAssocID="{8BE261E9-5980-4AA5-9B7C-73DEE410DB1A}" presName="hierRoot2" presStyleCnt="0">
        <dgm:presLayoutVars>
          <dgm:hierBranch val="init"/>
        </dgm:presLayoutVars>
      </dgm:prSet>
      <dgm:spPr/>
    </dgm:pt>
    <dgm:pt modelId="{90E1D5A8-C7D2-48ED-810E-87307F851CDF}" type="pres">
      <dgm:prSet presAssocID="{8BE261E9-5980-4AA5-9B7C-73DEE410DB1A}" presName="rootComposite" presStyleCnt="0"/>
      <dgm:spPr/>
    </dgm:pt>
    <dgm:pt modelId="{9A4E0E03-795B-4826-BAA0-2818D6170C5F}" type="pres">
      <dgm:prSet presAssocID="{8BE261E9-5980-4AA5-9B7C-73DEE410DB1A}" presName="rootText" presStyleLbl="node2" presStyleIdx="4" presStyleCnt="17" custScaleY="1145378" custLinFactNeighborY="-7437">
        <dgm:presLayoutVars>
          <dgm:chPref val="3"/>
        </dgm:presLayoutVars>
      </dgm:prSet>
      <dgm:spPr/>
      <dgm:t>
        <a:bodyPr/>
        <a:lstStyle/>
        <a:p>
          <a:endParaRPr lang="zh-TW" altLang="en-US"/>
        </a:p>
      </dgm:t>
    </dgm:pt>
    <dgm:pt modelId="{6F87EABE-D086-4A6E-B7FE-A6FA8DA64D25}" type="pres">
      <dgm:prSet presAssocID="{8BE261E9-5980-4AA5-9B7C-73DEE410DB1A}" presName="rootConnector" presStyleLbl="node2" presStyleIdx="4" presStyleCnt="17"/>
      <dgm:spPr/>
      <dgm:t>
        <a:bodyPr/>
        <a:lstStyle/>
        <a:p>
          <a:endParaRPr lang="zh-TW" altLang="en-US"/>
        </a:p>
      </dgm:t>
    </dgm:pt>
    <dgm:pt modelId="{27E42B98-F0FC-46CD-8943-C45D2EC279C8}" type="pres">
      <dgm:prSet presAssocID="{8BE261E9-5980-4AA5-9B7C-73DEE410DB1A}" presName="hierChild4" presStyleCnt="0"/>
      <dgm:spPr/>
    </dgm:pt>
    <dgm:pt modelId="{42EAB643-B1B6-40A0-94EB-40A24DEB8F97}" type="pres">
      <dgm:prSet presAssocID="{8BE261E9-5980-4AA5-9B7C-73DEE410DB1A}" presName="hierChild5" presStyleCnt="0"/>
      <dgm:spPr/>
    </dgm:pt>
    <dgm:pt modelId="{D835DC3B-2A6A-4C7B-A364-DE19FDE2FB68}" type="pres">
      <dgm:prSet presAssocID="{4943318A-38B5-4503-87A7-F9ED7C3DCB5D}" presName="Name37" presStyleLbl="parChTrans1D2" presStyleIdx="5" presStyleCnt="17"/>
      <dgm:spPr/>
      <dgm:t>
        <a:bodyPr/>
        <a:lstStyle/>
        <a:p>
          <a:endParaRPr lang="zh-TW" altLang="en-US"/>
        </a:p>
      </dgm:t>
    </dgm:pt>
    <dgm:pt modelId="{F2547570-9690-4981-BD61-1F18B6BA7AF5}" type="pres">
      <dgm:prSet presAssocID="{4FBB8FE9-91AB-4B14-85FD-BFCE21D91077}" presName="hierRoot2" presStyleCnt="0">
        <dgm:presLayoutVars>
          <dgm:hierBranch val="init"/>
        </dgm:presLayoutVars>
      </dgm:prSet>
      <dgm:spPr/>
    </dgm:pt>
    <dgm:pt modelId="{6C94900D-0188-46AC-BA92-99498D544DFC}" type="pres">
      <dgm:prSet presAssocID="{4FBB8FE9-91AB-4B14-85FD-BFCE21D91077}" presName="rootComposite" presStyleCnt="0"/>
      <dgm:spPr/>
    </dgm:pt>
    <dgm:pt modelId="{AF3AA209-EEC8-47FF-ACAA-2B3788A0C135}" type="pres">
      <dgm:prSet presAssocID="{4FBB8FE9-91AB-4B14-85FD-BFCE21D91077}" presName="rootText" presStyleLbl="node2" presStyleIdx="5" presStyleCnt="17" custScaleY="1145378" custLinFactNeighborY="-7437">
        <dgm:presLayoutVars>
          <dgm:chPref val="3"/>
        </dgm:presLayoutVars>
      </dgm:prSet>
      <dgm:spPr/>
      <dgm:t>
        <a:bodyPr/>
        <a:lstStyle/>
        <a:p>
          <a:endParaRPr lang="zh-TW" altLang="en-US"/>
        </a:p>
      </dgm:t>
    </dgm:pt>
    <dgm:pt modelId="{CB157B41-9D06-4666-8F66-EF3753BDAFC8}" type="pres">
      <dgm:prSet presAssocID="{4FBB8FE9-91AB-4B14-85FD-BFCE21D91077}" presName="rootConnector" presStyleLbl="node2" presStyleIdx="5" presStyleCnt="17"/>
      <dgm:spPr/>
      <dgm:t>
        <a:bodyPr/>
        <a:lstStyle/>
        <a:p>
          <a:endParaRPr lang="zh-TW" altLang="en-US"/>
        </a:p>
      </dgm:t>
    </dgm:pt>
    <dgm:pt modelId="{11BDE1B8-0DFB-4940-82EC-A617A694F3CF}" type="pres">
      <dgm:prSet presAssocID="{4FBB8FE9-91AB-4B14-85FD-BFCE21D91077}" presName="hierChild4" presStyleCnt="0"/>
      <dgm:spPr/>
    </dgm:pt>
    <dgm:pt modelId="{03A600A1-E0A4-4A24-9F02-89B11BE268CE}" type="pres">
      <dgm:prSet presAssocID="{4FBB8FE9-91AB-4B14-85FD-BFCE21D91077}" presName="hierChild5" presStyleCnt="0"/>
      <dgm:spPr/>
    </dgm:pt>
    <dgm:pt modelId="{6BF18369-E72C-4B44-93C9-3C64B6AA9DE0}" type="pres">
      <dgm:prSet presAssocID="{598E7BBA-02C7-4D27-86FA-5379BA88B847}" presName="Name37" presStyleLbl="parChTrans1D2" presStyleIdx="6" presStyleCnt="17"/>
      <dgm:spPr/>
      <dgm:t>
        <a:bodyPr/>
        <a:lstStyle/>
        <a:p>
          <a:endParaRPr lang="zh-TW" altLang="en-US"/>
        </a:p>
      </dgm:t>
    </dgm:pt>
    <dgm:pt modelId="{CDE1D5CF-D458-474B-942A-3CF2715ECB0A}" type="pres">
      <dgm:prSet presAssocID="{A296CD86-311C-43D8-A707-445973167E2C}" presName="hierRoot2" presStyleCnt="0">
        <dgm:presLayoutVars>
          <dgm:hierBranch val="init"/>
        </dgm:presLayoutVars>
      </dgm:prSet>
      <dgm:spPr/>
    </dgm:pt>
    <dgm:pt modelId="{2A4872A6-3E9D-4E65-BA6D-596D49AB32AF}" type="pres">
      <dgm:prSet presAssocID="{A296CD86-311C-43D8-A707-445973167E2C}" presName="rootComposite" presStyleCnt="0"/>
      <dgm:spPr/>
    </dgm:pt>
    <dgm:pt modelId="{F2AA15F2-957C-4F34-A88B-ADAA7F26A414}" type="pres">
      <dgm:prSet presAssocID="{A296CD86-311C-43D8-A707-445973167E2C}" presName="rootText" presStyleLbl="node2" presStyleIdx="6" presStyleCnt="17" custScaleY="1145378" custLinFactNeighborY="-7437">
        <dgm:presLayoutVars>
          <dgm:chPref val="3"/>
        </dgm:presLayoutVars>
      </dgm:prSet>
      <dgm:spPr/>
      <dgm:t>
        <a:bodyPr/>
        <a:lstStyle/>
        <a:p>
          <a:endParaRPr lang="zh-TW" altLang="en-US"/>
        </a:p>
      </dgm:t>
    </dgm:pt>
    <dgm:pt modelId="{0FC294C0-5AA0-477B-8702-8CDF40BC369F}" type="pres">
      <dgm:prSet presAssocID="{A296CD86-311C-43D8-A707-445973167E2C}" presName="rootConnector" presStyleLbl="node2" presStyleIdx="6" presStyleCnt="17"/>
      <dgm:spPr/>
      <dgm:t>
        <a:bodyPr/>
        <a:lstStyle/>
        <a:p>
          <a:endParaRPr lang="zh-TW" altLang="en-US"/>
        </a:p>
      </dgm:t>
    </dgm:pt>
    <dgm:pt modelId="{A7816462-FFB1-4B54-8C78-3873741D4BA5}" type="pres">
      <dgm:prSet presAssocID="{A296CD86-311C-43D8-A707-445973167E2C}" presName="hierChild4" presStyleCnt="0"/>
      <dgm:spPr/>
    </dgm:pt>
    <dgm:pt modelId="{6677DE96-50BF-4AC9-A987-2DC2806CA9AA}" type="pres">
      <dgm:prSet presAssocID="{A296CD86-311C-43D8-A707-445973167E2C}" presName="hierChild5" presStyleCnt="0"/>
      <dgm:spPr/>
    </dgm:pt>
    <dgm:pt modelId="{DF3A18D6-7CA3-489C-83BA-DBE3B463035A}" type="pres">
      <dgm:prSet presAssocID="{6BED2920-7BEB-4B9D-8DB2-452BCECB4EB1}" presName="Name37" presStyleLbl="parChTrans1D2" presStyleIdx="7" presStyleCnt="17"/>
      <dgm:spPr/>
      <dgm:t>
        <a:bodyPr/>
        <a:lstStyle/>
        <a:p>
          <a:endParaRPr lang="zh-TW" altLang="en-US"/>
        </a:p>
      </dgm:t>
    </dgm:pt>
    <dgm:pt modelId="{498CF186-7B32-4A85-80E8-06149C0C4A73}" type="pres">
      <dgm:prSet presAssocID="{1950CB8D-1740-48E8-9171-87B5592D7D79}" presName="hierRoot2" presStyleCnt="0">
        <dgm:presLayoutVars>
          <dgm:hierBranch val="init"/>
        </dgm:presLayoutVars>
      </dgm:prSet>
      <dgm:spPr/>
    </dgm:pt>
    <dgm:pt modelId="{B1056992-88F9-4115-8275-8483A3ED99E2}" type="pres">
      <dgm:prSet presAssocID="{1950CB8D-1740-48E8-9171-87B5592D7D79}" presName="rootComposite" presStyleCnt="0"/>
      <dgm:spPr/>
    </dgm:pt>
    <dgm:pt modelId="{96FE9EEB-5D70-4659-9D1A-CA085522C2E2}" type="pres">
      <dgm:prSet presAssocID="{1950CB8D-1740-48E8-9171-87B5592D7D79}" presName="rootText" presStyleLbl="node2" presStyleIdx="7" presStyleCnt="17" custScaleY="1145378" custLinFactNeighborY="-7437">
        <dgm:presLayoutVars>
          <dgm:chPref val="3"/>
        </dgm:presLayoutVars>
      </dgm:prSet>
      <dgm:spPr/>
      <dgm:t>
        <a:bodyPr/>
        <a:lstStyle/>
        <a:p>
          <a:endParaRPr lang="zh-TW" altLang="en-US"/>
        </a:p>
      </dgm:t>
    </dgm:pt>
    <dgm:pt modelId="{8C83BD88-F1F3-4D4E-B755-4DABD0C254D6}" type="pres">
      <dgm:prSet presAssocID="{1950CB8D-1740-48E8-9171-87B5592D7D79}" presName="rootConnector" presStyleLbl="node2" presStyleIdx="7" presStyleCnt="17"/>
      <dgm:spPr/>
      <dgm:t>
        <a:bodyPr/>
        <a:lstStyle/>
        <a:p>
          <a:endParaRPr lang="zh-TW" altLang="en-US"/>
        </a:p>
      </dgm:t>
    </dgm:pt>
    <dgm:pt modelId="{4F5072A5-C5F5-4EDD-B69C-FD9590E1F33A}" type="pres">
      <dgm:prSet presAssocID="{1950CB8D-1740-48E8-9171-87B5592D7D79}" presName="hierChild4" presStyleCnt="0"/>
      <dgm:spPr/>
    </dgm:pt>
    <dgm:pt modelId="{9D66EEE9-64AB-42C5-B34F-19DF48EE15D4}" type="pres">
      <dgm:prSet presAssocID="{1950CB8D-1740-48E8-9171-87B5592D7D79}" presName="hierChild5" presStyleCnt="0"/>
      <dgm:spPr/>
    </dgm:pt>
    <dgm:pt modelId="{9C6A58D8-A140-4785-926A-94C0D63A720F}" type="pres">
      <dgm:prSet presAssocID="{5759F188-CA6A-4BD2-A487-2DAD87B851DA}" presName="Name37" presStyleLbl="parChTrans1D2" presStyleIdx="8" presStyleCnt="17"/>
      <dgm:spPr/>
      <dgm:t>
        <a:bodyPr/>
        <a:lstStyle/>
        <a:p>
          <a:endParaRPr lang="zh-TW" altLang="en-US"/>
        </a:p>
      </dgm:t>
    </dgm:pt>
    <dgm:pt modelId="{C3AD69C2-22E4-4F4C-9BD3-120EE7FFF31B}" type="pres">
      <dgm:prSet presAssocID="{A6E9C2D3-1A2C-4894-994C-F1CC85236013}" presName="hierRoot2" presStyleCnt="0">
        <dgm:presLayoutVars>
          <dgm:hierBranch val="init"/>
        </dgm:presLayoutVars>
      </dgm:prSet>
      <dgm:spPr/>
    </dgm:pt>
    <dgm:pt modelId="{6D95D658-E528-4A0B-8462-2BA942D8600B}" type="pres">
      <dgm:prSet presAssocID="{A6E9C2D3-1A2C-4894-994C-F1CC85236013}" presName="rootComposite" presStyleCnt="0"/>
      <dgm:spPr/>
    </dgm:pt>
    <dgm:pt modelId="{71C705C8-A242-4ABC-879D-551E13A0DFCF}" type="pres">
      <dgm:prSet presAssocID="{A6E9C2D3-1A2C-4894-994C-F1CC85236013}" presName="rootText" presStyleLbl="node2" presStyleIdx="8" presStyleCnt="17" custScaleY="1145377" custLinFactNeighborY="-7437">
        <dgm:presLayoutVars>
          <dgm:chPref val="3"/>
        </dgm:presLayoutVars>
      </dgm:prSet>
      <dgm:spPr/>
      <dgm:t>
        <a:bodyPr/>
        <a:lstStyle/>
        <a:p>
          <a:endParaRPr lang="zh-TW" altLang="en-US"/>
        </a:p>
      </dgm:t>
    </dgm:pt>
    <dgm:pt modelId="{B43C876E-AD27-480C-9076-B743E226800B}" type="pres">
      <dgm:prSet presAssocID="{A6E9C2D3-1A2C-4894-994C-F1CC85236013}" presName="rootConnector" presStyleLbl="node2" presStyleIdx="8" presStyleCnt="17"/>
      <dgm:spPr/>
      <dgm:t>
        <a:bodyPr/>
        <a:lstStyle/>
        <a:p>
          <a:endParaRPr lang="zh-TW" altLang="en-US"/>
        </a:p>
      </dgm:t>
    </dgm:pt>
    <dgm:pt modelId="{39344F8D-9A92-4199-8C6F-768548C87A00}" type="pres">
      <dgm:prSet presAssocID="{A6E9C2D3-1A2C-4894-994C-F1CC85236013}" presName="hierChild4" presStyleCnt="0"/>
      <dgm:spPr/>
    </dgm:pt>
    <dgm:pt modelId="{A116BC81-B1D8-42E3-93AC-1EF5C2CB1EEE}" type="pres">
      <dgm:prSet presAssocID="{A6E9C2D3-1A2C-4894-994C-F1CC85236013}" presName="hierChild5" presStyleCnt="0"/>
      <dgm:spPr/>
    </dgm:pt>
    <dgm:pt modelId="{C8B10EBE-32D9-4EB4-AA89-F7DB0ACD6202}" type="pres">
      <dgm:prSet presAssocID="{858F95F8-8AB4-4359-9BFF-41F9804F46C6}" presName="Name37" presStyleLbl="parChTrans1D2" presStyleIdx="9" presStyleCnt="17"/>
      <dgm:spPr/>
      <dgm:t>
        <a:bodyPr/>
        <a:lstStyle/>
        <a:p>
          <a:endParaRPr lang="zh-TW" altLang="en-US"/>
        </a:p>
      </dgm:t>
    </dgm:pt>
    <dgm:pt modelId="{4E9378D3-F104-4D22-B0E8-ECC2DAED77EE}" type="pres">
      <dgm:prSet presAssocID="{7DF9F179-0F84-4675-BA92-04234513EA24}" presName="hierRoot2" presStyleCnt="0">
        <dgm:presLayoutVars>
          <dgm:hierBranch val="init"/>
        </dgm:presLayoutVars>
      </dgm:prSet>
      <dgm:spPr/>
    </dgm:pt>
    <dgm:pt modelId="{A77035A0-D2B6-4C72-A840-290C5E01129E}" type="pres">
      <dgm:prSet presAssocID="{7DF9F179-0F84-4675-BA92-04234513EA24}" presName="rootComposite" presStyleCnt="0"/>
      <dgm:spPr/>
    </dgm:pt>
    <dgm:pt modelId="{AF052A1F-0E46-48AA-83BC-9D54CF67890B}" type="pres">
      <dgm:prSet presAssocID="{7DF9F179-0F84-4675-BA92-04234513EA24}" presName="rootText" presStyleLbl="node2" presStyleIdx="9" presStyleCnt="17" custScaleY="1145378" custLinFactNeighborY="-7437">
        <dgm:presLayoutVars>
          <dgm:chPref val="3"/>
        </dgm:presLayoutVars>
      </dgm:prSet>
      <dgm:spPr/>
      <dgm:t>
        <a:bodyPr/>
        <a:lstStyle/>
        <a:p>
          <a:endParaRPr lang="zh-TW" altLang="en-US"/>
        </a:p>
      </dgm:t>
    </dgm:pt>
    <dgm:pt modelId="{5AE4D7C1-DA96-40AF-8B80-985E31408212}" type="pres">
      <dgm:prSet presAssocID="{7DF9F179-0F84-4675-BA92-04234513EA24}" presName="rootConnector" presStyleLbl="node2" presStyleIdx="9" presStyleCnt="17"/>
      <dgm:spPr/>
      <dgm:t>
        <a:bodyPr/>
        <a:lstStyle/>
        <a:p>
          <a:endParaRPr lang="zh-TW" altLang="en-US"/>
        </a:p>
      </dgm:t>
    </dgm:pt>
    <dgm:pt modelId="{E61768C9-E2E0-4A0F-B7C1-DB12266A51CB}" type="pres">
      <dgm:prSet presAssocID="{7DF9F179-0F84-4675-BA92-04234513EA24}" presName="hierChild4" presStyleCnt="0"/>
      <dgm:spPr/>
    </dgm:pt>
    <dgm:pt modelId="{ECD4C746-E0FE-4D2F-ABFE-3C5EA7548005}" type="pres">
      <dgm:prSet presAssocID="{7DF9F179-0F84-4675-BA92-04234513EA24}" presName="hierChild5" presStyleCnt="0"/>
      <dgm:spPr/>
    </dgm:pt>
    <dgm:pt modelId="{9E306159-5C00-4B56-A6FE-DDFB7D66218E}" type="pres">
      <dgm:prSet presAssocID="{6DD6484C-0897-41AA-B802-2A0CBFB3C068}" presName="Name37" presStyleLbl="parChTrans1D2" presStyleIdx="10" presStyleCnt="17"/>
      <dgm:spPr/>
      <dgm:t>
        <a:bodyPr/>
        <a:lstStyle/>
        <a:p>
          <a:endParaRPr lang="zh-TW" altLang="en-US"/>
        </a:p>
      </dgm:t>
    </dgm:pt>
    <dgm:pt modelId="{7DA96116-1FC4-4031-A4DE-675C2402FEB4}" type="pres">
      <dgm:prSet presAssocID="{5F69CBBC-98CC-45AA-B0F9-3558929F29B9}" presName="hierRoot2" presStyleCnt="0">
        <dgm:presLayoutVars>
          <dgm:hierBranch val="init"/>
        </dgm:presLayoutVars>
      </dgm:prSet>
      <dgm:spPr/>
    </dgm:pt>
    <dgm:pt modelId="{A0184B51-6951-4B4D-A8E1-7318873D434C}" type="pres">
      <dgm:prSet presAssocID="{5F69CBBC-98CC-45AA-B0F9-3558929F29B9}" presName="rootComposite" presStyleCnt="0"/>
      <dgm:spPr/>
    </dgm:pt>
    <dgm:pt modelId="{01FFB24E-309D-4CF6-9301-E10CE77CC110}" type="pres">
      <dgm:prSet presAssocID="{5F69CBBC-98CC-45AA-B0F9-3558929F29B9}" presName="rootText" presStyleLbl="node2" presStyleIdx="10" presStyleCnt="17" custScaleY="1145378" custLinFactNeighborY="-7437">
        <dgm:presLayoutVars>
          <dgm:chPref val="3"/>
        </dgm:presLayoutVars>
      </dgm:prSet>
      <dgm:spPr/>
      <dgm:t>
        <a:bodyPr/>
        <a:lstStyle/>
        <a:p>
          <a:endParaRPr lang="zh-TW" altLang="en-US"/>
        </a:p>
      </dgm:t>
    </dgm:pt>
    <dgm:pt modelId="{B3001A05-5C28-4BA5-ABD9-F51743468B99}" type="pres">
      <dgm:prSet presAssocID="{5F69CBBC-98CC-45AA-B0F9-3558929F29B9}" presName="rootConnector" presStyleLbl="node2" presStyleIdx="10" presStyleCnt="17"/>
      <dgm:spPr/>
      <dgm:t>
        <a:bodyPr/>
        <a:lstStyle/>
        <a:p>
          <a:endParaRPr lang="zh-TW" altLang="en-US"/>
        </a:p>
      </dgm:t>
    </dgm:pt>
    <dgm:pt modelId="{B9248B13-17E5-4F5C-AA45-4942FDAE38A9}" type="pres">
      <dgm:prSet presAssocID="{5F69CBBC-98CC-45AA-B0F9-3558929F29B9}" presName="hierChild4" presStyleCnt="0"/>
      <dgm:spPr/>
    </dgm:pt>
    <dgm:pt modelId="{A4B49A49-9B1A-4E1B-9077-39CE00C63736}" type="pres">
      <dgm:prSet presAssocID="{5F69CBBC-98CC-45AA-B0F9-3558929F29B9}" presName="hierChild5" presStyleCnt="0"/>
      <dgm:spPr/>
    </dgm:pt>
    <dgm:pt modelId="{4F4CC607-DC61-47D0-9BFC-ADD50829D943}" type="pres">
      <dgm:prSet presAssocID="{0B239BFA-5E4D-4F2D-82E5-7CBA78800EE2}" presName="Name37" presStyleLbl="parChTrans1D2" presStyleIdx="11" presStyleCnt="17"/>
      <dgm:spPr/>
      <dgm:t>
        <a:bodyPr/>
        <a:lstStyle/>
        <a:p>
          <a:endParaRPr lang="zh-TW" altLang="en-US"/>
        </a:p>
      </dgm:t>
    </dgm:pt>
    <dgm:pt modelId="{BCC7A986-CFE0-4DB4-B9A3-C2BDF6E28C7E}" type="pres">
      <dgm:prSet presAssocID="{8F677125-C959-46BE-809C-80245097704A}" presName="hierRoot2" presStyleCnt="0">
        <dgm:presLayoutVars>
          <dgm:hierBranch val="init"/>
        </dgm:presLayoutVars>
      </dgm:prSet>
      <dgm:spPr/>
    </dgm:pt>
    <dgm:pt modelId="{7B90D397-FB20-45A4-91D2-2F72564100AC}" type="pres">
      <dgm:prSet presAssocID="{8F677125-C959-46BE-809C-80245097704A}" presName="rootComposite" presStyleCnt="0"/>
      <dgm:spPr/>
    </dgm:pt>
    <dgm:pt modelId="{74191617-7BDD-491E-A1CC-E59CD9D8335F}" type="pres">
      <dgm:prSet presAssocID="{8F677125-C959-46BE-809C-80245097704A}" presName="rootText" presStyleLbl="node2" presStyleIdx="11" presStyleCnt="17" custScaleY="1145378" custLinFactNeighborY="-7437">
        <dgm:presLayoutVars>
          <dgm:chPref val="3"/>
        </dgm:presLayoutVars>
      </dgm:prSet>
      <dgm:spPr/>
      <dgm:t>
        <a:bodyPr/>
        <a:lstStyle/>
        <a:p>
          <a:endParaRPr lang="zh-TW" altLang="en-US"/>
        </a:p>
      </dgm:t>
    </dgm:pt>
    <dgm:pt modelId="{ACB64ED2-04A9-4AB5-958A-F647CCE02303}" type="pres">
      <dgm:prSet presAssocID="{8F677125-C959-46BE-809C-80245097704A}" presName="rootConnector" presStyleLbl="node2" presStyleIdx="11" presStyleCnt="17"/>
      <dgm:spPr/>
      <dgm:t>
        <a:bodyPr/>
        <a:lstStyle/>
        <a:p>
          <a:endParaRPr lang="zh-TW" altLang="en-US"/>
        </a:p>
      </dgm:t>
    </dgm:pt>
    <dgm:pt modelId="{04D419FA-D4A9-4638-A0E6-8D1B3B87A6A6}" type="pres">
      <dgm:prSet presAssocID="{8F677125-C959-46BE-809C-80245097704A}" presName="hierChild4" presStyleCnt="0"/>
      <dgm:spPr/>
    </dgm:pt>
    <dgm:pt modelId="{B36F9ABC-71D9-4108-8522-A8C29181AA68}" type="pres">
      <dgm:prSet presAssocID="{8F677125-C959-46BE-809C-80245097704A}" presName="hierChild5" presStyleCnt="0"/>
      <dgm:spPr/>
    </dgm:pt>
    <dgm:pt modelId="{C72BDC43-9FF1-4AE3-AF51-EDDE2FD38FD1}" type="pres">
      <dgm:prSet presAssocID="{1251CB19-82A6-49EA-BAC5-8B7CC7305625}" presName="Name37" presStyleLbl="parChTrans1D2" presStyleIdx="12" presStyleCnt="17"/>
      <dgm:spPr/>
      <dgm:t>
        <a:bodyPr/>
        <a:lstStyle/>
        <a:p>
          <a:endParaRPr lang="zh-TW" altLang="en-US"/>
        </a:p>
      </dgm:t>
    </dgm:pt>
    <dgm:pt modelId="{E0D75434-EBB9-4570-8B68-0709EDEA5C1F}" type="pres">
      <dgm:prSet presAssocID="{6F6CF7CA-7B96-4883-88A2-B060E626F9AF}" presName="hierRoot2" presStyleCnt="0">
        <dgm:presLayoutVars>
          <dgm:hierBranch val="init"/>
        </dgm:presLayoutVars>
      </dgm:prSet>
      <dgm:spPr/>
    </dgm:pt>
    <dgm:pt modelId="{2A8CE439-7F66-4644-96B7-6F3027E86CF3}" type="pres">
      <dgm:prSet presAssocID="{6F6CF7CA-7B96-4883-88A2-B060E626F9AF}" presName="rootComposite" presStyleCnt="0"/>
      <dgm:spPr/>
    </dgm:pt>
    <dgm:pt modelId="{E53D26E0-7626-4DF7-9FC1-3DD1BC4C404F}" type="pres">
      <dgm:prSet presAssocID="{6F6CF7CA-7B96-4883-88A2-B060E626F9AF}" presName="rootText" presStyleLbl="node2" presStyleIdx="12" presStyleCnt="17" custScaleY="1145378" custLinFactNeighborY="-7437">
        <dgm:presLayoutVars>
          <dgm:chPref val="3"/>
        </dgm:presLayoutVars>
      </dgm:prSet>
      <dgm:spPr/>
      <dgm:t>
        <a:bodyPr/>
        <a:lstStyle/>
        <a:p>
          <a:endParaRPr lang="zh-TW" altLang="en-US"/>
        </a:p>
      </dgm:t>
    </dgm:pt>
    <dgm:pt modelId="{C3626ED1-22A8-4F9E-A915-7BB8913AE95A}" type="pres">
      <dgm:prSet presAssocID="{6F6CF7CA-7B96-4883-88A2-B060E626F9AF}" presName="rootConnector" presStyleLbl="node2" presStyleIdx="12" presStyleCnt="17"/>
      <dgm:spPr/>
      <dgm:t>
        <a:bodyPr/>
        <a:lstStyle/>
        <a:p>
          <a:endParaRPr lang="zh-TW" altLang="en-US"/>
        </a:p>
      </dgm:t>
    </dgm:pt>
    <dgm:pt modelId="{240704A1-6C9B-41F1-B819-658F8D0277BA}" type="pres">
      <dgm:prSet presAssocID="{6F6CF7CA-7B96-4883-88A2-B060E626F9AF}" presName="hierChild4" presStyleCnt="0"/>
      <dgm:spPr/>
    </dgm:pt>
    <dgm:pt modelId="{1D86D33A-691B-401E-BD26-62B773B3D817}" type="pres">
      <dgm:prSet presAssocID="{6F6CF7CA-7B96-4883-88A2-B060E626F9AF}" presName="hierChild5" presStyleCnt="0"/>
      <dgm:spPr/>
    </dgm:pt>
    <dgm:pt modelId="{D940BE77-DF1B-43C2-9E53-F83B195194E8}" type="pres">
      <dgm:prSet presAssocID="{44A58D18-6536-4B20-8025-AD3CC7051A08}" presName="Name37" presStyleLbl="parChTrans1D2" presStyleIdx="13" presStyleCnt="17"/>
      <dgm:spPr/>
      <dgm:t>
        <a:bodyPr/>
        <a:lstStyle/>
        <a:p>
          <a:endParaRPr lang="zh-TW" altLang="en-US"/>
        </a:p>
      </dgm:t>
    </dgm:pt>
    <dgm:pt modelId="{C8DBD073-BF38-4B6A-A725-528E5E69D85B}" type="pres">
      <dgm:prSet presAssocID="{FD185324-1BC1-4CF9-9F26-A1641C2583BA}" presName="hierRoot2" presStyleCnt="0">
        <dgm:presLayoutVars>
          <dgm:hierBranch val="init"/>
        </dgm:presLayoutVars>
      </dgm:prSet>
      <dgm:spPr/>
    </dgm:pt>
    <dgm:pt modelId="{3CA99625-DDD5-4981-AFE7-066F2E3DA265}" type="pres">
      <dgm:prSet presAssocID="{FD185324-1BC1-4CF9-9F26-A1641C2583BA}" presName="rootComposite" presStyleCnt="0"/>
      <dgm:spPr/>
    </dgm:pt>
    <dgm:pt modelId="{1C000722-5E2E-4723-BD48-9C3488371574}" type="pres">
      <dgm:prSet presAssocID="{FD185324-1BC1-4CF9-9F26-A1641C2583BA}" presName="rootText" presStyleLbl="node2" presStyleIdx="13" presStyleCnt="17" custScaleY="1145378" custLinFactNeighborY="-7437">
        <dgm:presLayoutVars>
          <dgm:chPref val="3"/>
        </dgm:presLayoutVars>
      </dgm:prSet>
      <dgm:spPr/>
      <dgm:t>
        <a:bodyPr/>
        <a:lstStyle/>
        <a:p>
          <a:endParaRPr lang="zh-TW" altLang="en-US"/>
        </a:p>
      </dgm:t>
    </dgm:pt>
    <dgm:pt modelId="{5AFA3757-427B-483B-8051-924F5C462DA1}" type="pres">
      <dgm:prSet presAssocID="{FD185324-1BC1-4CF9-9F26-A1641C2583BA}" presName="rootConnector" presStyleLbl="node2" presStyleIdx="13" presStyleCnt="17"/>
      <dgm:spPr/>
      <dgm:t>
        <a:bodyPr/>
        <a:lstStyle/>
        <a:p>
          <a:endParaRPr lang="zh-TW" altLang="en-US"/>
        </a:p>
      </dgm:t>
    </dgm:pt>
    <dgm:pt modelId="{8495768D-C766-42F4-89B2-DB0CBB36B87C}" type="pres">
      <dgm:prSet presAssocID="{FD185324-1BC1-4CF9-9F26-A1641C2583BA}" presName="hierChild4" presStyleCnt="0"/>
      <dgm:spPr/>
    </dgm:pt>
    <dgm:pt modelId="{2F5A05DE-8A07-4D47-B0F9-7FD76378F205}" type="pres">
      <dgm:prSet presAssocID="{FD185324-1BC1-4CF9-9F26-A1641C2583BA}" presName="hierChild5" presStyleCnt="0"/>
      <dgm:spPr/>
    </dgm:pt>
    <dgm:pt modelId="{10E6E11D-309A-4ADE-9DF4-59A9FA26DE8B}" type="pres">
      <dgm:prSet presAssocID="{C143A755-BEAE-4A88-ADE7-719C17EA0567}" presName="Name37" presStyleLbl="parChTrans1D2" presStyleIdx="14" presStyleCnt="17"/>
      <dgm:spPr/>
      <dgm:t>
        <a:bodyPr/>
        <a:lstStyle/>
        <a:p>
          <a:endParaRPr lang="zh-TW" altLang="en-US"/>
        </a:p>
      </dgm:t>
    </dgm:pt>
    <dgm:pt modelId="{24FF0013-FBBD-42F1-AEB9-10752E5D8594}" type="pres">
      <dgm:prSet presAssocID="{DF021B86-BEDB-4137-B833-5C48EAF06555}" presName="hierRoot2" presStyleCnt="0">
        <dgm:presLayoutVars>
          <dgm:hierBranch val="init"/>
        </dgm:presLayoutVars>
      </dgm:prSet>
      <dgm:spPr/>
    </dgm:pt>
    <dgm:pt modelId="{7FB190AC-8BB1-4710-A6EF-E42CB5FBD0B2}" type="pres">
      <dgm:prSet presAssocID="{DF021B86-BEDB-4137-B833-5C48EAF06555}" presName="rootComposite" presStyleCnt="0"/>
      <dgm:spPr/>
    </dgm:pt>
    <dgm:pt modelId="{B8D36200-32CA-4B4B-B7F5-53A0DF7E92C2}" type="pres">
      <dgm:prSet presAssocID="{DF021B86-BEDB-4137-B833-5C48EAF06555}" presName="rootText" presStyleLbl="node2" presStyleIdx="14" presStyleCnt="17" custScaleY="1145378" custLinFactNeighborY="-7437">
        <dgm:presLayoutVars>
          <dgm:chPref val="3"/>
        </dgm:presLayoutVars>
      </dgm:prSet>
      <dgm:spPr/>
      <dgm:t>
        <a:bodyPr/>
        <a:lstStyle/>
        <a:p>
          <a:endParaRPr lang="zh-TW" altLang="en-US"/>
        </a:p>
      </dgm:t>
    </dgm:pt>
    <dgm:pt modelId="{F80AB4BC-B993-436D-BD47-FF52EBD86342}" type="pres">
      <dgm:prSet presAssocID="{DF021B86-BEDB-4137-B833-5C48EAF06555}" presName="rootConnector" presStyleLbl="node2" presStyleIdx="14" presStyleCnt="17"/>
      <dgm:spPr/>
      <dgm:t>
        <a:bodyPr/>
        <a:lstStyle/>
        <a:p>
          <a:endParaRPr lang="zh-TW" altLang="en-US"/>
        </a:p>
      </dgm:t>
    </dgm:pt>
    <dgm:pt modelId="{51393DDD-203B-47FB-94FE-21B5754DC643}" type="pres">
      <dgm:prSet presAssocID="{DF021B86-BEDB-4137-B833-5C48EAF06555}" presName="hierChild4" presStyleCnt="0"/>
      <dgm:spPr/>
    </dgm:pt>
    <dgm:pt modelId="{19057B46-C3E2-4210-B7E3-163042E3EEE8}" type="pres">
      <dgm:prSet presAssocID="{DF021B86-BEDB-4137-B833-5C48EAF06555}" presName="hierChild5" presStyleCnt="0"/>
      <dgm:spPr/>
    </dgm:pt>
    <dgm:pt modelId="{01DC5082-B34B-4E07-BD5B-8F07B652E69A}" type="pres">
      <dgm:prSet presAssocID="{3DBD2D66-9D98-471E-9BC8-217C979CAC17}" presName="Name37" presStyleLbl="parChTrans1D2" presStyleIdx="15" presStyleCnt="17"/>
      <dgm:spPr/>
      <dgm:t>
        <a:bodyPr/>
        <a:lstStyle/>
        <a:p>
          <a:endParaRPr lang="zh-TW" altLang="en-US"/>
        </a:p>
      </dgm:t>
    </dgm:pt>
    <dgm:pt modelId="{1EB27538-17FE-4052-AB13-97D2CD74EFCF}" type="pres">
      <dgm:prSet presAssocID="{4446A230-A36F-40CB-9EBC-025F88D2AD27}" presName="hierRoot2" presStyleCnt="0">
        <dgm:presLayoutVars>
          <dgm:hierBranch val="init"/>
        </dgm:presLayoutVars>
      </dgm:prSet>
      <dgm:spPr/>
    </dgm:pt>
    <dgm:pt modelId="{117F3156-EEF8-4EEE-B5C9-DF2C5F8E8532}" type="pres">
      <dgm:prSet presAssocID="{4446A230-A36F-40CB-9EBC-025F88D2AD27}" presName="rootComposite" presStyleCnt="0"/>
      <dgm:spPr/>
    </dgm:pt>
    <dgm:pt modelId="{CE608624-7221-4FEC-AC5A-97B6D225601C}" type="pres">
      <dgm:prSet presAssocID="{4446A230-A36F-40CB-9EBC-025F88D2AD27}" presName="rootText" presStyleLbl="node2" presStyleIdx="15" presStyleCnt="17" custScaleY="1145378" custLinFactNeighborY="-7437">
        <dgm:presLayoutVars>
          <dgm:chPref val="3"/>
        </dgm:presLayoutVars>
      </dgm:prSet>
      <dgm:spPr/>
      <dgm:t>
        <a:bodyPr/>
        <a:lstStyle/>
        <a:p>
          <a:endParaRPr lang="zh-TW" altLang="en-US"/>
        </a:p>
      </dgm:t>
    </dgm:pt>
    <dgm:pt modelId="{1E136418-62EE-4606-AB64-15EC3BEE8B16}" type="pres">
      <dgm:prSet presAssocID="{4446A230-A36F-40CB-9EBC-025F88D2AD27}" presName="rootConnector" presStyleLbl="node2" presStyleIdx="15" presStyleCnt="17"/>
      <dgm:spPr/>
      <dgm:t>
        <a:bodyPr/>
        <a:lstStyle/>
        <a:p>
          <a:endParaRPr lang="zh-TW" altLang="en-US"/>
        </a:p>
      </dgm:t>
    </dgm:pt>
    <dgm:pt modelId="{62EDE112-C72E-4377-87A8-67CC78B2B568}" type="pres">
      <dgm:prSet presAssocID="{4446A230-A36F-40CB-9EBC-025F88D2AD27}" presName="hierChild4" presStyleCnt="0"/>
      <dgm:spPr/>
    </dgm:pt>
    <dgm:pt modelId="{8C576545-29E2-47D3-AB1D-2485FC517694}" type="pres">
      <dgm:prSet presAssocID="{4446A230-A36F-40CB-9EBC-025F88D2AD27}" presName="hierChild5" presStyleCnt="0"/>
      <dgm:spPr/>
    </dgm:pt>
    <dgm:pt modelId="{B0823B6B-F6F1-4E34-AADC-A097EEC67366}" type="pres">
      <dgm:prSet presAssocID="{9FCA5C95-5810-4002-B13A-1EFFCABE8B3C}" presName="Name37" presStyleLbl="parChTrans1D2" presStyleIdx="16" presStyleCnt="17"/>
      <dgm:spPr/>
      <dgm:t>
        <a:bodyPr/>
        <a:lstStyle/>
        <a:p>
          <a:endParaRPr lang="zh-TW" altLang="en-US"/>
        </a:p>
      </dgm:t>
    </dgm:pt>
    <dgm:pt modelId="{740A68ED-FC01-4ABC-A55A-C283A8473FF0}" type="pres">
      <dgm:prSet presAssocID="{A85C2A70-0648-45C5-A07D-82061CDFD00D}" presName="hierRoot2" presStyleCnt="0">
        <dgm:presLayoutVars>
          <dgm:hierBranch val="init"/>
        </dgm:presLayoutVars>
      </dgm:prSet>
      <dgm:spPr/>
    </dgm:pt>
    <dgm:pt modelId="{08B07D01-F07F-4FC1-8F52-53066460298C}" type="pres">
      <dgm:prSet presAssocID="{A85C2A70-0648-45C5-A07D-82061CDFD00D}" presName="rootComposite" presStyleCnt="0"/>
      <dgm:spPr/>
    </dgm:pt>
    <dgm:pt modelId="{73838AB8-40A7-43FE-8409-6B4AC572FA2D}" type="pres">
      <dgm:prSet presAssocID="{A85C2A70-0648-45C5-A07D-82061CDFD00D}" presName="rootText" presStyleLbl="node2" presStyleIdx="16" presStyleCnt="17" custScaleY="1145378" custLinFactNeighborY="-7437">
        <dgm:presLayoutVars>
          <dgm:chPref val="3"/>
        </dgm:presLayoutVars>
      </dgm:prSet>
      <dgm:spPr/>
      <dgm:t>
        <a:bodyPr/>
        <a:lstStyle/>
        <a:p>
          <a:endParaRPr lang="zh-TW" altLang="en-US"/>
        </a:p>
      </dgm:t>
    </dgm:pt>
    <dgm:pt modelId="{01237690-2E96-4E48-BAAF-7AD82A428790}" type="pres">
      <dgm:prSet presAssocID="{A85C2A70-0648-45C5-A07D-82061CDFD00D}" presName="rootConnector" presStyleLbl="node2" presStyleIdx="16" presStyleCnt="17"/>
      <dgm:spPr/>
      <dgm:t>
        <a:bodyPr/>
        <a:lstStyle/>
        <a:p>
          <a:endParaRPr lang="zh-TW" altLang="en-US"/>
        </a:p>
      </dgm:t>
    </dgm:pt>
    <dgm:pt modelId="{8CAAD90D-1017-4C0B-B8C5-58B9B8B063B4}" type="pres">
      <dgm:prSet presAssocID="{A85C2A70-0648-45C5-A07D-82061CDFD00D}" presName="hierChild4" presStyleCnt="0"/>
      <dgm:spPr/>
    </dgm:pt>
    <dgm:pt modelId="{17095565-F4B5-454D-AE32-EC6DD751D2D6}" type="pres">
      <dgm:prSet presAssocID="{A85C2A70-0648-45C5-A07D-82061CDFD00D}" presName="hierChild5" presStyleCnt="0"/>
      <dgm:spPr/>
    </dgm:pt>
    <dgm:pt modelId="{89CDB7AB-E8C5-4A7E-B1C6-697D9143C581}" type="pres">
      <dgm:prSet presAssocID="{A29AA040-FB02-42E5-B779-865C73E73BFD}" presName="hierChild3" presStyleCnt="0"/>
      <dgm:spPr/>
    </dgm:pt>
  </dgm:ptLst>
  <dgm:cxnLst>
    <dgm:cxn modelId="{10E2CB79-D5D6-45CA-B6F0-1322D7C3EE11}" type="presOf" srcId="{4446A230-A36F-40CB-9EBC-025F88D2AD27}" destId="{1E136418-62EE-4606-AB64-15EC3BEE8B16}" srcOrd="1" destOrd="0" presId="urn:microsoft.com/office/officeart/2005/8/layout/orgChart1"/>
    <dgm:cxn modelId="{93322A70-097E-4722-B4B6-9FB79B8039FC}" srcId="{A29AA040-FB02-42E5-B779-865C73E73BFD}" destId="{A296CD86-311C-43D8-A707-445973167E2C}" srcOrd="6" destOrd="0" parTransId="{598E7BBA-02C7-4D27-86FA-5379BA88B847}" sibTransId="{466EC047-9D4B-4D5E-A9ED-A9E6C67B05F1}"/>
    <dgm:cxn modelId="{5B5F9896-7F48-4202-AFDD-7FB7DF4B73D9}" srcId="{A29AA040-FB02-42E5-B779-865C73E73BFD}" destId="{63DA7D79-8C12-40DF-9DEB-D09F45747DE3}" srcOrd="1" destOrd="0" parTransId="{E2068C02-87F5-4D4A-BAFD-00EE6A27317D}" sibTransId="{CD6C99CD-2BD4-4F8C-8AAE-DE2C3A2B0775}"/>
    <dgm:cxn modelId="{FC80FE0A-5DEE-4A2A-B2B1-DBCF533A0579}" type="presOf" srcId="{6F6CF7CA-7B96-4883-88A2-B060E626F9AF}" destId="{C3626ED1-22A8-4F9E-A915-7BB8913AE95A}" srcOrd="1" destOrd="0" presId="urn:microsoft.com/office/officeart/2005/8/layout/orgChart1"/>
    <dgm:cxn modelId="{678A9D1E-52B2-4D2B-9547-D1126B1A5259}" type="presOf" srcId="{A85C2A70-0648-45C5-A07D-82061CDFD00D}" destId="{01237690-2E96-4E48-BAAF-7AD82A428790}" srcOrd="1" destOrd="0" presId="urn:microsoft.com/office/officeart/2005/8/layout/orgChart1"/>
    <dgm:cxn modelId="{DD9B32D1-B125-4484-AB69-70CD654582AD}" type="presOf" srcId="{A29AA040-FB02-42E5-B779-865C73E73BFD}" destId="{FB20CD2C-927F-4BF8-954A-215D4EDBB30F}" srcOrd="1" destOrd="0" presId="urn:microsoft.com/office/officeart/2005/8/layout/orgChart1"/>
    <dgm:cxn modelId="{AD93983A-4351-406D-A813-E79BE86E6EA5}" srcId="{A29AA040-FB02-42E5-B779-865C73E73BFD}" destId="{12F12887-68FD-48D7-A511-06A0BEEA1C85}" srcOrd="2" destOrd="0" parTransId="{A14E3170-40B6-4187-A407-81B4F0D4B03A}" sibTransId="{6BCA85FC-C4FA-4DC6-BD27-CE4A5F78EC25}"/>
    <dgm:cxn modelId="{14C7F95B-068F-4931-A87A-F81750712FA2}" type="presOf" srcId="{8F677125-C959-46BE-809C-80245097704A}" destId="{ACB64ED2-04A9-4AB5-958A-F647CCE02303}" srcOrd="1" destOrd="0" presId="urn:microsoft.com/office/officeart/2005/8/layout/orgChart1"/>
    <dgm:cxn modelId="{AC679B7D-1F7C-4DF3-97FB-273561BC23B6}" type="presOf" srcId="{12F12887-68FD-48D7-A511-06A0BEEA1C85}" destId="{28969FFF-CC6B-421C-A65B-802E7849B5B6}" srcOrd="1" destOrd="0" presId="urn:microsoft.com/office/officeart/2005/8/layout/orgChart1"/>
    <dgm:cxn modelId="{CD19B7F7-AA8B-47B9-8C72-477897BE6162}" srcId="{A29AA040-FB02-42E5-B779-865C73E73BFD}" destId="{A6E9C2D3-1A2C-4894-994C-F1CC85236013}" srcOrd="8" destOrd="0" parTransId="{5759F188-CA6A-4BD2-A487-2DAD87B851DA}" sibTransId="{CB270578-D37A-4AEB-AE6B-E92696AC88C2}"/>
    <dgm:cxn modelId="{2F2D39A4-BD28-4670-AFFB-D526E1266B3D}" srcId="{A29AA040-FB02-42E5-B779-865C73E73BFD}" destId="{4FBB8FE9-91AB-4B14-85FD-BFCE21D91077}" srcOrd="5" destOrd="0" parTransId="{4943318A-38B5-4503-87A7-F9ED7C3DCB5D}" sibTransId="{1747B5DB-7159-47D9-BAA7-D454D88D67CE}"/>
    <dgm:cxn modelId="{645E07E9-7EEC-480D-8729-2DD0E10F0ED5}" type="presOf" srcId="{7DF9F179-0F84-4675-BA92-04234513EA24}" destId="{AF052A1F-0E46-48AA-83BC-9D54CF67890B}" srcOrd="0" destOrd="0" presId="urn:microsoft.com/office/officeart/2005/8/layout/orgChart1"/>
    <dgm:cxn modelId="{7CDD0811-96D2-4570-A08F-337D5EE1F709}" srcId="{A29AA040-FB02-42E5-B779-865C73E73BFD}" destId="{8F677125-C959-46BE-809C-80245097704A}" srcOrd="11" destOrd="0" parTransId="{0B239BFA-5E4D-4F2D-82E5-7CBA78800EE2}" sibTransId="{F961644C-F916-41B1-A401-7C81F31CC0F3}"/>
    <dgm:cxn modelId="{95D96484-F4A3-4665-B80C-6FAB911D2272}" type="presOf" srcId="{007A5D8C-DD47-46A1-807D-D04176E22593}" destId="{06E92F85-3B60-4E3F-B01D-2C657529AA0B}" srcOrd="1" destOrd="0" presId="urn:microsoft.com/office/officeart/2005/8/layout/orgChart1"/>
    <dgm:cxn modelId="{D47FB287-C787-4D50-837A-E44CAFCBF733}" srcId="{A29AA040-FB02-42E5-B779-865C73E73BFD}" destId="{A85C2A70-0648-45C5-A07D-82061CDFD00D}" srcOrd="16" destOrd="0" parTransId="{9FCA5C95-5810-4002-B13A-1EFFCABE8B3C}" sibTransId="{EE1321B5-1A18-4892-97F8-97430C859A6A}"/>
    <dgm:cxn modelId="{0BBAB0B4-7082-4BB7-8653-F01D104D8E0D}" type="presOf" srcId="{4A68E201-4B96-4936-8DE5-5F020AA918F6}" destId="{2FE92FCD-46F3-4222-9B8B-43B02831B87B}" srcOrd="0" destOrd="0" presId="urn:microsoft.com/office/officeart/2005/8/layout/orgChart1"/>
    <dgm:cxn modelId="{1010FE5C-99C7-458E-8D20-262C46A6D6D6}" srcId="{A29AA040-FB02-42E5-B779-865C73E73BFD}" destId="{1950CB8D-1740-48E8-9171-87B5592D7D79}" srcOrd="7" destOrd="0" parTransId="{6BED2920-7BEB-4B9D-8DB2-452BCECB4EB1}" sibTransId="{F71BF5CC-3386-4878-9706-009C850D8CC7}"/>
    <dgm:cxn modelId="{B1E0805A-609C-4857-BF7D-6ABD19E0342B}" type="presOf" srcId="{7DF9F179-0F84-4675-BA92-04234513EA24}" destId="{5AE4D7C1-DA96-40AF-8B80-985E31408212}" srcOrd="1" destOrd="0" presId="urn:microsoft.com/office/officeart/2005/8/layout/orgChart1"/>
    <dgm:cxn modelId="{C1C34487-E064-4C06-B428-C68EBAEEAE76}" type="presOf" srcId="{8BE261E9-5980-4AA5-9B7C-73DEE410DB1A}" destId="{6F87EABE-D086-4A6E-B7FE-A6FA8DA64D25}" srcOrd="1" destOrd="0" presId="urn:microsoft.com/office/officeart/2005/8/layout/orgChart1"/>
    <dgm:cxn modelId="{AE47386F-BE91-487F-868E-6D8E8DFDBF61}" type="presOf" srcId="{5F69CBBC-98CC-45AA-B0F9-3558929F29B9}" destId="{B3001A05-5C28-4BA5-ABD9-F51743468B99}" srcOrd="1" destOrd="0" presId="urn:microsoft.com/office/officeart/2005/8/layout/orgChart1"/>
    <dgm:cxn modelId="{7424CB45-74B3-43CB-A6C9-223B2394D1F6}" type="presOf" srcId="{E2068C02-87F5-4D4A-BAFD-00EE6A27317D}" destId="{D31F2449-D007-48A2-9CC1-F0A0D993F952}" srcOrd="0" destOrd="0" presId="urn:microsoft.com/office/officeart/2005/8/layout/orgChart1"/>
    <dgm:cxn modelId="{F5BE8412-A9B3-4E25-9FB1-2A0903E4EC2E}" type="presOf" srcId="{6DD6484C-0897-41AA-B802-2A0CBFB3C068}" destId="{9E306159-5C00-4B56-A6FE-DDFB7D66218E}" srcOrd="0" destOrd="0" presId="urn:microsoft.com/office/officeart/2005/8/layout/orgChart1"/>
    <dgm:cxn modelId="{6F8320A7-DFC6-4951-A84C-855E405FC3D4}" srcId="{A29AA040-FB02-42E5-B779-865C73E73BFD}" destId="{4446A230-A36F-40CB-9EBC-025F88D2AD27}" srcOrd="15" destOrd="0" parTransId="{3DBD2D66-9D98-471E-9BC8-217C979CAC17}" sibTransId="{011E00F9-5EB7-4887-9908-5D273C3F2588}"/>
    <dgm:cxn modelId="{AE5A135B-32E1-46B6-A12C-2392A00F193B}" type="presOf" srcId="{0B239BFA-5E4D-4F2D-82E5-7CBA78800EE2}" destId="{4F4CC607-DC61-47D0-9BFC-ADD50829D943}" srcOrd="0" destOrd="0" presId="urn:microsoft.com/office/officeart/2005/8/layout/orgChart1"/>
    <dgm:cxn modelId="{2470F1CF-3FF8-4610-93BD-24DB01C89998}" type="presOf" srcId="{1950CB8D-1740-48E8-9171-87B5592D7D79}" destId="{8C83BD88-F1F3-4D4E-B755-4DABD0C254D6}" srcOrd="1" destOrd="0" presId="urn:microsoft.com/office/officeart/2005/8/layout/orgChart1"/>
    <dgm:cxn modelId="{295917EB-D5AE-40AE-89A3-BE74B9BE2A03}" type="presOf" srcId="{1950CB8D-1740-48E8-9171-87B5592D7D79}" destId="{96FE9EEB-5D70-4659-9D1A-CA085522C2E2}" srcOrd="0" destOrd="0" presId="urn:microsoft.com/office/officeart/2005/8/layout/orgChart1"/>
    <dgm:cxn modelId="{8030518E-B139-429F-B3D3-7F4C6D16702F}" type="presOf" srcId="{A14E3170-40B6-4187-A407-81B4F0D4B03A}" destId="{49118E50-0AAE-48B4-9141-3B5A06A937C3}" srcOrd="0" destOrd="0" presId="urn:microsoft.com/office/officeart/2005/8/layout/orgChart1"/>
    <dgm:cxn modelId="{DB92A190-281B-4C05-A7F7-D489003BCFAC}" type="presOf" srcId="{A296CD86-311C-43D8-A707-445973167E2C}" destId="{0FC294C0-5AA0-477B-8702-8CDF40BC369F}" srcOrd="1" destOrd="0" presId="urn:microsoft.com/office/officeart/2005/8/layout/orgChart1"/>
    <dgm:cxn modelId="{396D877D-529B-43CB-BBF3-9369B08AC7F7}" type="presOf" srcId="{A296CD86-311C-43D8-A707-445973167E2C}" destId="{F2AA15F2-957C-4F34-A88B-ADAA7F26A414}" srcOrd="0" destOrd="0" presId="urn:microsoft.com/office/officeart/2005/8/layout/orgChart1"/>
    <dgm:cxn modelId="{D73C9E52-CB3F-463D-A214-3D996497A467}" type="presOf" srcId="{63DA7D79-8C12-40DF-9DEB-D09F45747DE3}" destId="{2E8859D9-6F2D-44E9-A17F-56E025E4C08C}" srcOrd="1" destOrd="0" presId="urn:microsoft.com/office/officeart/2005/8/layout/orgChart1"/>
    <dgm:cxn modelId="{FE3BF35C-0278-4D85-AD8A-B8D7BBD59718}" type="presOf" srcId="{5759F188-CA6A-4BD2-A487-2DAD87B851DA}" destId="{9C6A58D8-A140-4785-926A-94C0D63A720F}" srcOrd="0" destOrd="0" presId="urn:microsoft.com/office/officeart/2005/8/layout/orgChart1"/>
    <dgm:cxn modelId="{10BF9453-A57D-40B1-825D-C600E23BCE6B}" type="presOf" srcId="{4446A230-A36F-40CB-9EBC-025F88D2AD27}" destId="{CE608624-7221-4FEC-AC5A-97B6D225601C}" srcOrd="0" destOrd="0" presId="urn:microsoft.com/office/officeart/2005/8/layout/orgChart1"/>
    <dgm:cxn modelId="{0DEBBE40-DBB2-48CE-8DC4-D58199DF7B54}" type="presOf" srcId="{6F6CF7CA-7B96-4883-88A2-B060E626F9AF}" destId="{E53D26E0-7626-4DF7-9FC1-3DD1BC4C404F}" srcOrd="0" destOrd="0" presId="urn:microsoft.com/office/officeart/2005/8/layout/orgChart1"/>
    <dgm:cxn modelId="{C354AA42-4DCD-4A45-91FC-9D63573F4B5A}" type="presOf" srcId="{4FBB8FE9-91AB-4B14-85FD-BFCE21D91077}" destId="{CB157B41-9D06-4666-8F66-EF3753BDAFC8}" srcOrd="1" destOrd="0" presId="urn:microsoft.com/office/officeart/2005/8/layout/orgChart1"/>
    <dgm:cxn modelId="{FF6824F7-D8EB-476D-B0E4-46A5E8972ACA}" type="presOf" srcId="{EE17865B-2886-4516-8BDD-D7D4CFFF2958}" destId="{5EEEEF29-5541-4E6A-A7C0-24C6674E775C}" srcOrd="0" destOrd="0" presId="urn:microsoft.com/office/officeart/2005/8/layout/orgChart1"/>
    <dgm:cxn modelId="{23696BF2-F0AD-421B-80F0-80614DB2A09A}" srcId="{A29AA040-FB02-42E5-B779-865C73E73BFD}" destId="{5F69CBBC-98CC-45AA-B0F9-3558929F29B9}" srcOrd="10" destOrd="0" parTransId="{6DD6484C-0897-41AA-B802-2A0CBFB3C068}" sibTransId="{D1B9B654-E36B-4996-B0DE-EFD66A9141F9}"/>
    <dgm:cxn modelId="{532A4DF2-16A3-484A-8219-9F6281553AB1}" type="presOf" srcId="{4A68E201-4B96-4936-8DE5-5F020AA918F6}" destId="{B70E2578-B49F-43AA-8EB7-EB7E8BBDB5CB}" srcOrd="1" destOrd="0" presId="urn:microsoft.com/office/officeart/2005/8/layout/orgChart1"/>
    <dgm:cxn modelId="{94B9C27E-28DA-42AD-A55E-32018A836F0D}" srcId="{A29AA040-FB02-42E5-B779-865C73E73BFD}" destId="{007A5D8C-DD47-46A1-807D-D04176E22593}" srcOrd="3" destOrd="0" parTransId="{8F2F6CAD-85CC-4B0D-BD86-D9301013268C}" sibTransId="{0CEF7A2D-FE81-473C-904F-478DC469C6E9}"/>
    <dgm:cxn modelId="{87E702CB-A98A-4363-BA71-9E3CF7C0AFAD}" type="presOf" srcId="{DF021B86-BEDB-4137-B833-5C48EAF06555}" destId="{B8D36200-32CA-4B4B-B7F5-53A0DF7E92C2}" srcOrd="0" destOrd="0" presId="urn:microsoft.com/office/officeart/2005/8/layout/orgChart1"/>
    <dgm:cxn modelId="{826BEE06-0B9F-4941-9C74-6932778ACBAC}" type="presOf" srcId="{63DA7D79-8C12-40DF-9DEB-D09F45747DE3}" destId="{F1206D96-AF06-4313-8837-B25F50F071FE}" srcOrd="0" destOrd="0" presId="urn:microsoft.com/office/officeart/2005/8/layout/orgChart1"/>
    <dgm:cxn modelId="{7B2093DC-80B3-480D-8D9D-E0613C8146DD}" srcId="{A29AA040-FB02-42E5-B779-865C73E73BFD}" destId="{8BE261E9-5980-4AA5-9B7C-73DEE410DB1A}" srcOrd="4" destOrd="0" parTransId="{EE17865B-2886-4516-8BDD-D7D4CFFF2958}" sibTransId="{B221A613-DE06-4A3B-AE07-80C351F9189C}"/>
    <dgm:cxn modelId="{6B23D740-75A3-4EEE-8773-11CD87A15BA6}" type="presOf" srcId="{6BED2920-7BEB-4B9D-8DB2-452BCECB4EB1}" destId="{DF3A18D6-7CA3-489C-83BA-DBE3B463035A}" srcOrd="0" destOrd="0" presId="urn:microsoft.com/office/officeart/2005/8/layout/orgChart1"/>
    <dgm:cxn modelId="{E76A802C-6868-40C7-A392-8CE68C866289}" type="presOf" srcId="{9FCA5C95-5810-4002-B13A-1EFFCABE8B3C}" destId="{B0823B6B-F6F1-4E34-AADC-A097EEC67366}" srcOrd="0" destOrd="0" presId="urn:microsoft.com/office/officeart/2005/8/layout/orgChart1"/>
    <dgm:cxn modelId="{D285B43B-88D3-41FF-96D8-D86A383D3AA8}" srcId="{A29AA040-FB02-42E5-B779-865C73E73BFD}" destId="{FD185324-1BC1-4CF9-9F26-A1641C2583BA}" srcOrd="13" destOrd="0" parTransId="{44A58D18-6536-4B20-8025-AD3CC7051A08}" sibTransId="{B6B14D3E-F068-4DA8-9072-07646739CBA0}"/>
    <dgm:cxn modelId="{8097570A-C821-4031-9930-A5BFA75EE068}" type="presOf" srcId="{A6E9C2D3-1A2C-4894-994C-F1CC85236013}" destId="{71C705C8-A242-4ABC-879D-551E13A0DFCF}" srcOrd="0" destOrd="0" presId="urn:microsoft.com/office/officeart/2005/8/layout/orgChart1"/>
    <dgm:cxn modelId="{5C9E57AD-5750-4AE2-9E15-2E8A65E923E1}" type="presOf" srcId="{12F12887-68FD-48D7-A511-06A0BEEA1C85}" destId="{7BDAC86E-778B-46C3-B6B4-CB0A0EFDF2B6}" srcOrd="0" destOrd="0" presId="urn:microsoft.com/office/officeart/2005/8/layout/orgChart1"/>
    <dgm:cxn modelId="{8A5D409A-2C6C-4C3F-B168-0F9F2304B309}" type="presOf" srcId="{C143A755-BEAE-4A88-ADE7-719C17EA0567}" destId="{10E6E11D-309A-4ADE-9DF4-59A9FA26DE8B}" srcOrd="0" destOrd="0" presId="urn:microsoft.com/office/officeart/2005/8/layout/orgChart1"/>
    <dgm:cxn modelId="{F943CE29-855B-4454-8E5F-560FF188D9CB}" srcId="{A29AA040-FB02-42E5-B779-865C73E73BFD}" destId="{DF021B86-BEDB-4137-B833-5C48EAF06555}" srcOrd="14" destOrd="0" parTransId="{C143A755-BEAE-4A88-ADE7-719C17EA0567}" sibTransId="{08756E37-EE97-439F-B100-504BEBE2D3E1}"/>
    <dgm:cxn modelId="{54486865-D7EF-4FDE-A671-E7CB90F351E2}" srcId="{A29AA040-FB02-42E5-B779-865C73E73BFD}" destId="{6F6CF7CA-7B96-4883-88A2-B060E626F9AF}" srcOrd="12" destOrd="0" parTransId="{1251CB19-82A6-49EA-BAC5-8B7CC7305625}" sibTransId="{1A32A66A-9AD4-4F96-AF62-5D92E6999746}"/>
    <dgm:cxn modelId="{2F78C01F-39EF-4EC3-A563-B4DE20EBE901}" type="presOf" srcId="{1251CB19-82A6-49EA-BAC5-8B7CC7305625}" destId="{C72BDC43-9FF1-4AE3-AF51-EDDE2FD38FD1}" srcOrd="0" destOrd="0" presId="urn:microsoft.com/office/officeart/2005/8/layout/orgChart1"/>
    <dgm:cxn modelId="{5AD6B967-4858-40A9-BBBA-B36DF8284A05}" type="presOf" srcId="{DF021B86-BEDB-4137-B833-5C48EAF06555}" destId="{F80AB4BC-B993-436D-BD47-FF52EBD86342}" srcOrd="1" destOrd="0" presId="urn:microsoft.com/office/officeart/2005/8/layout/orgChart1"/>
    <dgm:cxn modelId="{B9B29846-3550-43AF-99ED-6A68B9A81476}" type="presOf" srcId="{4943318A-38B5-4503-87A7-F9ED7C3DCB5D}" destId="{D835DC3B-2A6A-4C7B-A364-DE19FDE2FB68}" srcOrd="0" destOrd="0" presId="urn:microsoft.com/office/officeart/2005/8/layout/orgChart1"/>
    <dgm:cxn modelId="{FD0FAB79-26D9-4EDC-AF22-A0BA7AA77E8A}" type="presOf" srcId="{D2611D55-B4E3-48E3-8CAF-2C10159645DC}" destId="{A7C853A9-4424-4613-AD35-FB30E11F33C7}" srcOrd="0" destOrd="0" presId="urn:microsoft.com/office/officeart/2005/8/layout/orgChart1"/>
    <dgm:cxn modelId="{8AA298D5-A7DD-4E20-9BE9-02FF534E62D0}" type="presOf" srcId="{A85C2A70-0648-45C5-A07D-82061CDFD00D}" destId="{73838AB8-40A7-43FE-8409-6B4AC572FA2D}" srcOrd="0" destOrd="0" presId="urn:microsoft.com/office/officeart/2005/8/layout/orgChart1"/>
    <dgm:cxn modelId="{4802D352-A80F-4D3A-AD33-C556194268AA}" type="presOf" srcId="{8F2F6CAD-85CC-4B0D-BD86-D9301013268C}" destId="{EB3CD6F4-C5F4-4665-BDEC-377C163597AB}" srcOrd="0" destOrd="0" presId="urn:microsoft.com/office/officeart/2005/8/layout/orgChart1"/>
    <dgm:cxn modelId="{9CF505D0-63FC-4447-91DF-0445BF7FC3C4}" type="presOf" srcId="{FD185324-1BC1-4CF9-9F26-A1641C2583BA}" destId="{1C000722-5E2E-4723-BD48-9C3488371574}" srcOrd="0" destOrd="0" presId="urn:microsoft.com/office/officeart/2005/8/layout/orgChart1"/>
    <dgm:cxn modelId="{3C23690C-26B8-4638-B0D3-FDAAA1B1031A}" type="presOf" srcId="{44A58D18-6536-4B20-8025-AD3CC7051A08}" destId="{D940BE77-DF1B-43C2-9E53-F83B195194E8}" srcOrd="0" destOrd="0" presId="urn:microsoft.com/office/officeart/2005/8/layout/orgChart1"/>
    <dgm:cxn modelId="{9BFE5E2A-FC2D-424B-9A4B-073DF80865DD}" type="presOf" srcId="{007A5D8C-DD47-46A1-807D-D04176E22593}" destId="{3B70201D-EF7B-47E3-B8C8-6A2436709CD1}" srcOrd="0" destOrd="0" presId="urn:microsoft.com/office/officeart/2005/8/layout/orgChart1"/>
    <dgm:cxn modelId="{90A53F11-9E62-4DAB-9088-9F96B4B06096}" type="presOf" srcId="{A29AA040-FB02-42E5-B779-865C73E73BFD}" destId="{011820B6-DAE6-41D5-A38D-401DC541EBA1}" srcOrd="0" destOrd="0" presId="urn:microsoft.com/office/officeart/2005/8/layout/orgChart1"/>
    <dgm:cxn modelId="{50654964-6C9D-4A31-8EAE-19BACEC1B69F}" type="presOf" srcId="{858F95F8-8AB4-4359-9BFF-41F9804F46C6}" destId="{C8B10EBE-32D9-4EB4-AA89-F7DB0ACD6202}" srcOrd="0" destOrd="0" presId="urn:microsoft.com/office/officeart/2005/8/layout/orgChart1"/>
    <dgm:cxn modelId="{1E5BD74B-0D85-43B7-B01E-BC2EFFFDA0A8}" type="presOf" srcId="{598E7BBA-02C7-4D27-86FA-5379BA88B847}" destId="{6BF18369-E72C-4B44-93C9-3C64B6AA9DE0}" srcOrd="0" destOrd="0" presId="urn:microsoft.com/office/officeart/2005/8/layout/orgChart1"/>
    <dgm:cxn modelId="{517BF5BA-5AB1-4507-BF9D-E0CAD15DF658}" srcId="{A29AA040-FB02-42E5-B779-865C73E73BFD}" destId="{7DF9F179-0F84-4675-BA92-04234513EA24}" srcOrd="9" destOrd="0" parTransId="{858F95F8-8AB4-4359-9BFF-41F9804F46C6}" sibTransId="{79E508A5-F01F-4C71-B5DC-A93FFF3A8BF0}"/>
    <dgm:cxn modelId="{30074DB4-BB51-4AE1-8E31-C84A5C99419A}" type="presOf" srcId="{8F677125-C959-46BE-809C-80245097704A}" destId="{74191617-7BDD-491E-A1CC-E59CD9D8335F}" srcOrd="0" destOrd="0" presId="urn:microsoft.com/office/officeart/2005/8/layout/orgChart1"/>
    <dgm:cxn modelId="{F4092417-43B2-459B-B8BE-6B43E30450FD}" type="presOf" srcId="{8BE261E9-5980-4AA5-9B7C-73DEE410DB1A}" destId="{9A4E0E03-795B-4826-BAA0-2818D6170C5F}" srcOrd="0" destOrd="0" presId="urn:microsoft.com/office/officeart/2005/8/layout/orgChart1"/>
    <dgm:cxn modelId="{13798800-632E-41A0-A3C0-FDF69A35B69A}" srcId="{D2611D55-B4E3-48E3-8CAF-2C10159645DC}" destId="{A29AA040-FB02-42E5-B779-865C73E73BFD}" srcOrd="0" destOrd="0" parTransId="{7CFC40C9-A3E8-4BCB-939E-5CF5ED202F4B}" sibTransId="{A23D3EC2-6EFF-4F92-9A2C-40B993A607A6}"/>
    <dgm:cxn modelId="{41ED4C5B-E25A-4144-AD67-9C0794558E30}" type="presOf" srcId="{A6E9C2D3-1A2C-4894-994C-F1CC85236013}" destId="{B43C876E-AD27-480C-9076-B743E226800B}" srcOrd="1" destOrd="0" presId="urn:microsoft.com/office/officeart/2005/8/layout/orgChart1"/>
    <dgm:cxn modelId="{41D6223B-34DE-4BF3-8410-94F862A606E0}" type="presOf" srcId="{3DBD2D66-9D98-471E-9BC8-217C979CAC17}" destId="{01DC5082-B34B-4E07-BD5B-8F07B652E69A}" srcOrd="0" destOrd="0" presId="urn:microsoft.com/office/officeart/2005/8/layout/orgChart1"/>
    <dgm:cxn modelId="{5DDCEB41-8BC5-4AE4-B78E-029BF69D695E}" type="presOf" srcId="{FD185324-1BC1-4CF9-9F26-A1641C2583BA}" destId="{5AFA3757-427B-483B-8051-924F5C462DA1}" srcOrd="1" destOrd="0" presId="urn:microsoft.com/office/officeart/2005/8/layout/orgChart1"/>
    <dgm:cxn modelId="{517E8225-E4CF-41C3-BE2A-7178AE0C207A}" srcId="{A29AA040-FB02-42E5-B779-865C73E73BFD}" destId="{4A68E201-4B96-4936-8DE5-5F020AA918F6}" srcOrd="0" destOrd="0" parTransId="{7759FD7B-70E0-42D3-8E96-1BB29E3E15EC}" sibTransId="{F33D8EC1-3914-41EB-956F-33204D8072B5}"/>
    <dgm:cxn modelId="{6232DEFB-2F8B-4B93-99F2-3C61DB1B3D56}" type="presOf" srcId="{4FBB8FE9-91AB-4B14-85FD-BFCE21D91077}" destId="{AF3AA209-EEC8-47FF-ACAA-2B3788A0C135}" srcOrd="0" destOrd="0" presId="urn:microsoft.com/office/officeart/2005/8/layout/orgChart1"/>
    <dgm:cxn modelId="{B4931FA1-3BA1-4319-8001-F163381B7A38}" type="presOf" srcId="{5F69CBBC-98CC-45AA-B0F9-3558929F29B9}" destId="{01FFB24E-309D-4CF6-9301-E10CE77CC110}" srcOrd="0" destOrd="0" presId="urn:microsoft.com/office/officeart/2005/8/layout/orgChart1"/>
    <dgm:cxn modelId="{8B5261B3-135B-48A6-AC24-D7CC29F3A259}" type="presOf" srcId="{7759FD7B-70E0-42D3-8E96-1BB29E3E15EC}" destId="{210C6EE3-9E95-47C1-B7BB-E8E0E3A02A7E}" srcOrd="0" destOrd="0" presId="urn:microsoft.com/office/officeart/2005/8/layout/orgChart1"/>
    <dgm:cxn modelId="{2D00A33C-7573-4AFB-BFE2-77764BFA655A}" type="presParOf" srcId="{A7C853A9-4424-4613-AD35-FB30E11F33C7}" destId="{7E1FA416-3D52-4760-A283-C2F31887F28D}" srcOrd="0" destOrd="0" presId="urn:microsoft.com/office/officeart/2005/8/layout/orgChart1"/>
    <dgm:cxn modelId="{85BCA6BA-BD94-4F51-A61E-387F2A17F004}" type="presParOf" srcId="{7E1FA416-3D52-4760-A283-C2F31887F28D}" destId="{7373A773-A1B9-499C-89B2-D0839DCDA29C}" srcOrd="0" destOrd="0" presId="urn:microsoft.com/office/officeart/2005/8/layout/orgChart1"/>
    <dgm:cxn modelId="{46B26BF9-F82F-4900-9AE6-17C8021B08FB}" type="presParOf" srcId="{7373A773-A1B9-499C-89B2-D0839DCDA29C}" destId="{011820B6-DAE6-41D5-A38D-401DC541EBA1}" srcOrd="0" destOrd="0" presId="urn:microsoft.com/office/officeart/2005/8/layout/orgChart1"/>
    <dgm:cxn modelId="{8FA88D09-DA13-4AC7-8253-49A833F31270}" type="presParOf" srcId="{7373A773-A1B9-499C-89B2-D0839DCDA29C}" destId="{FB20CD2C-927F-4BF8-954A-215D4EDBB30F}" srcOrd="1" destOrd="0" presId="urn:microsoft.com/office/officeart/2005/8/layout/orgChart1"/>
    <dgm:cxn modelId="{4EDBB76B-2331-4371-B2DC-D1537F4BB8FC}" type="presParOf" srcId="{7E1FA416-3D52-4760-A283-C2F31887F28D}" destId="{93C36923-3463-4001-8837-0A7DF811D38C}" srcOrd="1" destOrd="0" presId="urn:microsoft.com/office/officeart/2005/8/layout/orgChart1"/>
    <dgm:cxn modelId="{DF46C77A-1575-4CD6-BBEA-11650F8ECFEA}" type="presParOf" srcId="{93C36923-3463-4001-8837-0A7DF811D38C}" destId="{210C6EE3-9E95-47C1-B7BB-E8E0E3A02A7E}" srcOrd="0" destOrd="0" presId="urn:microsoft.com/office/officeart/2005/8/layout/orgChart1"/>
    <dgm:cxn modelId="{4DEA6B5F-8118-4D46-9896-77908B020735}" type="presParOf" srcId="{93C36923-3463-4001-8837-0A7DF811D38C}" destId="{6A0652CE-8871-4535-B15D-9EA1C0EEC29B}" srcOrd="1" destOrd="0" presId="urn:microsoft.com/office/officeart/2005/8/layout/orgChart1"/>
    <dgm:cxn modelId="{7D2334A4-83A4-4261-A75A-77F16A83D7C2}" type="presParOf" srcId="{6A0652CE-8871-4535-B15D-9EA1C0EEC29B}" destId="{F03F0CE9-9AF8-48F7-B708-455118C92363}" srcOrd="0" destOrd="0" presId="urn:microsoft.com/office/officeart/2005/8/layout/orgChart1"/>
    <dgm:cxn modelId="{F0243B9D-0CEE-4255-B838-3F6BF9B133F4}" type="presParOf" srcId="{F03F0CE9-9AF8-48F7-B708-455118C92363}" destId="{2FE92FCD-46F3-4222-9B8B-43B02831B87B}" srcOrd="0" destOrd="0" presId="urn:microsoft.com/office/officeart/2005/8/layout/orgChart1"/>
    <dgm:cxn modelId="{6B2D8365-3201-4821-B7B9-3FE054FCF800}" type="presParOf" srcId="{F03F0CE9-9AF8-48F7-B708-455118C92363}" destId="{B70E2578-B49F-43AA-8EB7-EB7E8BBDB5CB}" srcOrd="1" destOrd="0" presId="urn:microsoft.com/office/officeart/2005/8/layout/orgChart1"/>
    <dgm:cxn modelId="{D37C90AA-746D-4824-AFCC-EA5F75D77802}" type="presParOf" srcId="{6A0652CE-8871-4535-B15D-9EA1C0EEC29B}" destId="{088C0D89-16DF-44EB-9E8C-F755BF6AB6EA}" srcOrd="1" destOrd="0" presId="urn:microsoft.com/office/officeart/2005/8/layout/orgChart1"/>
    <dgm:cxn modelId="{C2DAE0ED-32E5-4DE7-BAE4-E80A31BF2C10}" type="presParOf" srcId="{6A0652CE-8871-4535-B15D-9EA1C0EEC29B}" destId="{366B6FBD-8DAB-4D42-A4F4-580E5C0E9EF3}" srcOrd="2" destOrd="0" presId="urn:microsoft.com/office/officeart/2005/8/layout/orgChart1"/>
    <dgm:cxn modelId="{41260701-DE23-459D-81A3-4815811622B9}" type="presParOf" srcId="{93C36923-3463-4001-8837-0A7DF811D38C}" destId="{D31F2449-D007-48A2-9CC1-F0A0D993F952}" srcOrd="2" destOrd="0" presId="urn:microsoft.com/office/officeart/2005/8/layout/orgChart1"/>
    <dgm:cxn modelId="{347D85F6-8011-4C7A-A8B6-C17515159EAE}" type="presParOf" srcId="{93C36923-3463-4001-8837-0A7DF811D38C}" destId="{73F083F9-C319-4FBC-9956-8940057CF15F}" srcOrd="3" destOrd="0" presId="urn:microsoft.com/office/officeart/2005/8/layout/orgChart1"/>
    <dgm:cxn modelId="{BABE7E0B-C565-47C2-919A-907616EE5A40}" type="presParOf" srcId="{73F083F9-C319-4FBC-9956-8940057CF15F}" destId="{2468012A-5CF1-40AC-9E7B-24FF9203D95E}" srcOrd="0" destOrd="0" presId="urn:microsoft.com/office/officeart/2005/8/layout/orgChart1"/>
    <dgm:cxn modelId="{AB8B6CDC-A976-4262-9E44-F87F66B0C9A3}" type="presParOf" srcId="{2468012A-5CF1-40AC-9E7B-24FF9203D95E}" destId="{F1206D96-AF06-4313-8837-B25F50F071FE}" srcOrd="0" destOrd="0" presId="urn:microsoft.com/office/officeart/2005/8/layout/orgChart1"/>
    <dgm:cxn modelId="{D6D8290F-D0AD-47CE-B9B4-C4A236125B5A}" type="presParOf" srcId="{2468012A-5CF1-40AC-9E7B-24FF9203D95E}" destId="{2E8859D9-6F2D-44E9-A17F-56E025E4C08C}" srcOrd="1" destOrd="0" presId="urn:microsoft.com/office/officeart/2005/8/layout/orgChart1"/>
    <dgm:cxn modelId="{2A9A0532-2153-433F-9BAD-357EF595D0FD}" type="presParOf" srcId="{73F083F9-C319-4FBC-9956-8940057CF15F}" destId="{88994C79-76AD-4C88-AFEF-6774D87D54F3}" srcOrd="1" destOrd="0" presId="urn:microsoft.com/office/officeart/2005/8/layout/orgChart1"/>
    <dgm:cxn modelId="{84727D35-51DB-4F73-945A-5A679A78F7D2}" type="presParOf" srcId="{73F083F9-C319-4FBC-9956-8940057CF15F}" destId="{C45E3ED2-C5A7-480F-BDEE-13D01670711A}" srcOrd="2" destOrd="0" presId="urn:microsoft.com/office/officeart/2005/8/layout/orgChart1"/>
    <dgm:cxn modelId="{208A7FB8-06B4-408C-9B67-E371E743E834}" type="presParOf" srcId="{93C36923-3463-4001-8837-0A7DF811D38C}" destId="{49118E50-0AAE-48B4-9141-3B5A06A937C3}" srcOrd="4" destOrd="0" presId="urn:microsoft.com/office/officeart/2005/8/layout/orgChart1"/>
    <dgm:cxn modelId="{479CA518-1E99-4040-9500-8FD9C6D0277B}" type="presParOf" srcId="{93C36923-3463-4001-8837-0A7DF811D38C}" destId="{3292F154-33A9-4390-ADA0-3D697A6663CF}" srcOrd="5" destOrd="0" presId="urn:microsoft.com/office/officeart/2005/8/layout/orgChart1"/>
    <dgm:cxn modelId="{E1E381B7-4012-4633-95F1-1D366EEB8E96}" type="presParOf" srcId="{3292F154-33A9-4390-ADA0-3D697A6663CF}" destId="{B6173FD3-99F9-410B-9CCD-AE8E529FDBC0}" srcOrd="0" destOrd="0" presId="urn:microsoft.com/office/officeart/2005/8/layout/orgChart1"/>
    <dgm:cxn modelId="{60B3996D-D5FE-43A5-B2C9-894D0327DF27}" type="presParOf" srcId="{B6173FD3-99F9-410B-9CCD-AE8E529FDBC0}" destId="{7BDAC86E-778B-46C3-B6B4-CB0A0EFDF2B6}" srcOrd="0" destOrd="0" presId="urn:microsoft.com/office/officeart/2005/8/layout/orgChart1"/>
    <dgm:cxn modelId="{08374888-D807-4927-A6A3-F333EDD26971}" type="presParOf" srcId="{B6173FD3-99F9-410B-9CCD-AE8E529FDBC0}" destId="{28969FFF-CC6B-421C-A65B-802E7849B5B6}" srcOrd="1" destOrd="0" presId="urn:microsoft.com/office/officeart/2005/8/layout/orgChart1"/>
    <dgm:cxn modelId="{4BE17A14-F23E-4E12-ABC7-8748F7486D75}" type="presParOf" srcId="{3292F154-33A9-4390-ADA0-3D697A6663CF}" destId="{F7086295-54CF-46F4-B7DD-61689A4D385F}" srcOrd="1" destOrd="0" presId="urn:microsoft.com/office/officeart/2005/8/layout/orgChart1"/>
    <dgm:cxn modelId="{9F0F03E2-7232-4AB8-AD4C-E666C7DDF842}" type="presParOf" srcId="{3292F154-33A9-4390-ADA0-3D697A6663CF}" destId="{BE388DF8-05DC-4A77-A3FF-7C68658EAC0B}" srcOrd="2" destOrd="0" presId="urn:microsoft.com/office/officeart/2005/8/layout/orgChart1"/>
    <dgm:cxn modelId="{514BA1E6-4267-40B0-AB7F-B35561E50634}" type="presParOf" srcId="{93C36923-3463-4001-8837-0A7DF811D38C}" destId="{EB3CD6F4-C5F4-4665-BDEC-377C163597AB}" srcOrd="6" destOrd="0" presId="urn:microsoft.com/office/officeart/2005/8/layout/orgChart1"/>
    <dgm:cxn modelId="{7DCD1E53-049B-4783-85D6-8FD2897A25D4}" type="presParOf" srcId="{93C36923-3463-4001-8837-0A7DF811D38C}" destId="{1AB39D13-E3AB-4D59-A8E1-F7E2E28BF2F2}" srcOrd="7" destOrd="0" presId="urn:microsoft.com/office/officeart/2005/8/layout/orgChart1"/>
    <dgm:cxn modelId="{470CD7EF-1F48-4B86-8A64-AFD941C8A46F}" type="presParOf" srcId="{1AB39D13-E3AB-4D59-A8E1-F7E2E28BF2F2}" destId="{8E46681E-315E-4727-BED2-BF8F8D33498C}" srcOrd="0" destOrd="0" presId="urn:microsoft.com/office/officeart/2005/8/layout/orgChart1"/>
    <dgm:cxn modelId="{6583A4E2-35CB-4DE5-BE96-FC242A960A28}" type="presParOf" srcId="{8E46681E-315E-4727-BED2-BF8F8D33498C}" destId="{3B70201D-EF7B-47E3-B8C8-6A2436709CD1}" srcOrd="0" destOrd="0" presId="urn:microsoft.com/office/officeart/2005/8/layout/orgChart1"/>
    <dgm:cxn modelId="{439BC625-C692-4EF8-BB81-3DEC35E1BC29}" type="presParOf" srcId="{8E46681E-315E-4727-BED2-BF8F8D33498C}" destId="{06E92F85-3B60-4E3F-B01D-2C657529AA0B}" srcOrd="1" destOrd="0" presId="urn:microsoft.com/office/officeart/2005/8/layout/orgChart1"/>
    <dgm:cxn modelId="{3B6761DF-D14D-49E4-B13E-02DD92B2418D}" type="presParOf" srcId="{1AB39D13-E3AB-4D59-A8E1-F7E2E28BF2F2}" destId="{01ADE678-3885-4500-A508-5A669A6481DF}" srcOrd="1" destOrd="0" presId="urn:microsoft.com/office/officeart/2005/8/layout/orgChart1"/>
    <dgm:cxn modelId="{CF4D8DCA-25FE-4B33-90EB-6CEC58CEE189}" type="presParOf" srcId="{1AB39D13-E3AB-4D59-A8E1-F7E2E28BF2F2}" destId="{0D8E99CA-029A-40A4-B30D-6AB2E93C6F8E}" srcOrd="2" destOrd="0" presId="urn:microsoft.com/office/officeart/2005/8/layout/orgChart1"/>
    <dgm:cxn modelId="{A192D38F-5E5B-4D95-A0B2-7403276FE4C5}" type="presParOf" srcId="{93C36923-3463-4001-8837-0A7DF811D38C}" destId="{5EEEEF29-5541-4E6A-A7C0-24C6674E775C}" srcOrd="8" destOrd="0" presId="urn:microsoft.com/office/officeart/2005/8/layout/orgChart1"/>
    <dgm:cxn modelId="{52EE92DA-1D7F-44C9-975E-5AF53879ACCD}" type="presParOf" srcId="{93C36923-3463-4001-8837-0A7DF811D38C}" destId="{F7686C78-0669-4671-8145-46914FCCB657}" srcOrd="9" destOrd="0" presId="urn:microsoft.com/office/officeart/2005/8/layout/orgChart1"/>
    <dgm:cxn modelId="{9B9A515A-2F33-4C9A-85C6-122AB7589420}" type="presParOf" srcId="{F7686C78-0669-4671-8145-46914FCCB657}" destId="{90E1D5A8-C7D2-48ED-810E-87307F851CDF}" srcOrd="0" destOrd="0" presId="urn:microsoft.com/office/officeart/2005/8/layout/orgChart1"/>
    <dgm:cxn modelId="{FDA004CB-545E-442D-9AFB-3D3B96E01912}" type="presParOf" srcId="{90E1D5A8-C7D2-48ED-810E-87307F851CDF}" destId="{9A4E0E03-795B-4826-BAA0-2818D6170C5F}" srcOrd="0" destOrd="0" presId="urn:microsoft.com/office/officeart/2005/8/layout/orgChart1"/>
    <dgm:cxn modelId="{151E63E2-812D-4C4E-90FC-F2121880F7DF}" type="presParOf" srcId="{90E1D5A8-C7D2-48ED-810E-87307F851CDF}" destId="{6F87EABE-D086-4A6E-B7FE-A6FA8DA64D25}" srcOrd="1" destOrd="0" presId="urn:microsoft.com/office/officeart/2005/8/layout/orgChart1"/>
    <dgm:cxn modelId="{E48016DC-51B9-428C-8E95-806828C6F03E}" type="presParOf" srcId="{F7686C78-0669-4671-8145-46914FCCB657}" destId="{27E42B98-F0FC-46CD-8943-C45D2EC279C8}" srcOrd="1" destOrd="0" presId="urn:microsoft.com/office/officeart/2005/8/layout/orgChart1"/>
    <dgm:cxn modelId="{71E821B4-C332-4101-9EBD-71CF760A09AD}" type="presParOf" srcId="{F7686C78-0669-4671-8145-46914FCCB657}" destId="{42EAB643-B1B6-40A0-94EB-40A24DEB8F97}" srcOrd="2" destOrd="0" presId="urn:microsoft.com/office/officeart/2005/8/layout/orgChart1"/>
    <dgm:cxn modelId="{84E558AA-8341-4DC3-A4A5-9F278124DEAF}" type="presParOf" srcId="{93C36923-3463-4001-8837-0A7DF811D38C}" destId="{D835DC3B-2A6A-4C7B-A364-DE19FDE2FB68}" srcOrd="10" destOrd="0" presId="urn:microsoft.com/office/officeart/2005/8/layout/orgChart1"/>
    <dgm:cxn modelId="{3E5ED037-3591-45DA-9522-61CD58816825}" type="presParOf" srcId="{93C36923-3463-4001-8837-0A7DF811D38C}" destId="{F2547570-9690-4981-BD61-1F18B6BA7AF5}" srcOrd="11" destOrd="0" presId="urn:microsoft.com/office/officeart/2005/8/layout/orgChart1"/>
    <dgm:cxn modelId="{C49288B3-3B20-4074-8AA5-C7349680C065}" type="presParOf" srcId="{F2547570-9690-4981-BD61-1F18B6BA7AF5}" destId="{6C94900D-0188-46AC-BA92-99498D544DFC}" srcOrd="0" destOrd="0" presId="urn:microsoft.com/office/officeart/2005/8/layout/orgChart1"/>
    <dgm:cxn modelId="{8EF63125-BB83-4B4D-BB4D-CF8D33BAE613}" type="presParOf" srcId="{6C94900D-0188-46AC-BA92-99498D544DFC}" destId="{AF3AA209-EEC8-47FF-ACAA-2B3788A0C135}" srcOrd="0" destOrd="0" presId="urn:microsoft.com/office/officeart/2005/8/layout/orgChart1"/>
    <dgm:cxn modelId="{B37498BA-1987-4905-9246-EE8D6E07D98E}" type="presParOf" srcId="{6C94900D-0188-46AC-BA92-99498D544DFC}" destId="{CB157B41-9D06-4666-8F66-EF3753BDAFC8}" srcOrd="1" destOrd="0" presId="urn:microsoft.com/office/officeart/2005/8/layout/orgChart1"/>
    <dgm:cxn modelId="{441A5821-DF00-4A85-96EC-D26B4EC0BEFD}" type="presParOf" srcId="{F2547570-9690-4981-BD61-1F18B6BA7AF5}" destId="{11BDE1B8-0DFB-4940-82EC-A617A694F3CF}" srcOrd="1" destOrd="0" presId="urn:microsoft.com/office/officeart/2005/8/layout/orgChart1"/>
    <dgm:cxn modelId="{2D36B7B4-C56A-4962-8128-B0D0394FA3FD}" type="presParOf" srcId="{F2547570-9690-4981-BD61-1F18B6BA7AF5}" destId="{03A600A1-E0A4-4A24-9F02-89B11BE268CE}" srcOrd="2" destOrd="0" presId="urn:microsoft.com/office/officeart/2005/8/layout/orgChart1"/>
    <dgm:cxn modelId="{8091DE7C-AF50-4EB6-8C31-6AC81B05FC11}" type="presParOf" srcId="{93C36923-3463-4001-8837-0A7DF811D38C}" destId="{6BF18369-E72C-4B44-93C9-3C64B6AA9DE0}" srcOrd="12" destOrd="0" presId="urn:microsoft.com/office/officeart/2005/8/layout/orgChart1"/>
    <dgm:cxn modelId="{048C2BAE-A34C-49BD-B346-C90B5B40AECB}" type="presParOf" srcId="{93C36923-3463-4001-8837-0A7DF811D38C}" destId="{CDE1D5CF-D458-474B-942A-3CF2715ECB0A}" srcOrd="13" destOrd="0" presId="urn:microsoft.com/office/officeart/2005/8/layout/orgChart1"/>
    <dgm:cxn modelId="{D1D1D3A5-6CF4-4BA7-B40A-81843EE53A48}" type="presParOf" srcId="{CDE1D5CF-D458-474B-942A-3CF2715ECB0A}" destId="{2A4872A6-3E9D-4E65-BA6D-596D49AB32AF}" srcOrd="0" destOrd="0" presId="urn:microsoft.com/office/officeart/2005/8/layout/orgChart1"/>
    <dgm:cxn modelId="{B91F70A1-7888-4385-A296-0CF3B8ABB030}" type="presParOf" srcId="{2A4872A6-3E9D-4E65-BA6D-596D49AB32AF}" destId="{F2AA15F2-957C-4F34-A88B-ADAA7F26A414}" srcOrd="0" destOrd="0" presId="urn:microsoft.com/office/officeart/2005/8/layout/orgChart1"/>
    <dgm:cxn modelId="{3C59D9EE-C893-4793-9E3E-EFA6D1F0775C}" type="presParOf" srcId="{2A4872A6-3E9D-4E65-BA6D-596D49AB32AF}" destId="{0FC294C0-5AA0-477B-8702-8CDF40BC369F}" srcOrd="1" destOrd="0" presId="urn:microsoft.com/office/officeart/2005/8/layout/orgChart1"/>
    <dgm:cxn modelId="{E808D91F-E840-4744-AD17-5A73710820B7}" type="presParOf" srcId="{CDE1D5CF-D458-474B-942A-3CF2715ECB0A}" destId="{A7816462-FFB1-4B54-8C78-3873741D4BA5}" srcOrd="1" destOrd="0" presId="urn:microsoft.com/office/officeart/2005/8/layout/orgChart1"/>
    <dgm:cxn modelId="{3ECFFE8F-1A0B-43E9-9B66-12F4EABFF8E7}" type="presParOf" srcId="{CDE1D5CF-D458-474B-942A-3CF2715ECB0A}" destId="{6677DE96-50BF-4AC9-A987-2DC2806CA9AA}" srcOrd="2" destOrd="0" presId="urn:microsoft.com/office/officeart/2005/8/layout/orgChart1"/>
    <dgm:cxn modelId="{08F8A750-B50F-4709-8DD2-773EBA42518F}" type="presParOf" srcId="{93C36923-3463-4001-8837-0A7DF811D38C}" destId="{DF3A18D6-7CA3-489C-83BA-DBE3B463035A}" srcOrd="14" destOrd="0" presId="urn:microsoft.com/office/officeart/2005/8/layout/orgChart1"/>
    <dgm:cxn modelId="{36B2B03D-9680-480F-93D8-D368C45E888A}" type="presParOf" srcId="{93C36923-3463-4001-8837-0A7DF811D38C}" destId="{498CF186-7B32-4A85-80E8-06149C0C4A73}" srcOrd="15" destOrd="0" presId="urn:microsoft.com/office/officeart/2005/8/layout/orgChart1"/>
    <dgm:cxn modelId="{1CB6F4A5-9C3A-493F-93B1-E22A1FA1D371}" type="presParOf" srcId="{498CF186-7B32-4A85-80E8-06149C0C4A73}" destId="{B1056992-88F9-4115-8275-8483A3ED99E2}" srcOrd="0" destOrd="0" presId="urn:microsoft.com/office/officeart/2005/8/layout/orgChart1"/>
    <dgm:cxn modelId="{850530FA-4B09-40AA-BA20-3A1446F8AEE6}" type="presParOf" srcId="{B1056992-88F9-4115-8275-8483A3ED99E2}" destId="{96FE9EEB-5D70-4659-9D1A-CA085522C2E2}" srcOrd="0" destOrd="0" presId="urn:microsoft.com/office/officeart/2005/8/layout/orgChart1"/>
    <dgm:cxn modelId="{71E6CDB3-B3D3-4296-BD9C-7B688354380A}" type="presParOf" srcId="{B1056992-88F9-4115-8275-8483A3ED99E2}" destId="{8C83BD88-F1F3-4D4E-B755-4DABD0C254D6}" srcOrd="1" destOrd="0" presId="urn:microsoft.com/office/officeart/2005/8/layout/orgChart1"/>
    <dgm:cxn modelId="{881DF56A-6729-48A2-839B-BC94A63438D1}" type="presParOf" srcId="{498CF186-7B32-4A85-80E8-06149C0C4A73}" destId="{4F5072A5-C5F5-4EDD-B69C-FD9590E1F33A}" srcOrd="1" destOrd="0" presId="urn:microsoft.com/office/officeart/2005/8/layout/orgChart1"/>
    <dgm:cxn modelId="{A7103B15-E762-4280-91B2-D5479B40DB44}" type="presParOf" srcId="{498CF186-7B32-4A85-80E8-06149C0C4A73}" destId="{9D66EEE9-64AB-42C5-B34F-19DF48EE15D4}" srcOrd="2" destOrd="0" presId="urn:microsoft.com/office/officeart/2005/8/layout/orgChart1"/>
    <dgm:cxn modelId="{23B37F26-784F-4F89-ABF2-48F2F24F1D3C}" type="presParOf" srcId="{93C36923-3463-4001-8837-0A7DF811D38C}" destId="{9C6A58D8-A140-4785-926A-94C0D63A720F}" srcOrd="16" destOrd="0" presId="urn:microsoft.com/office/officeart/2005/8/layout/orgChart1"/>
    <dgm:cxn modelId="{D03BFC3F-116F-41DC-B9F8-EEA9022D96E9}" type="presParOf" srcId="{93C36923-3463-4001-8837-0A7DF811D38C}" destId="{C3AD69C2-22E4-4F4C-9BD3-120EE7FFF31B}" srcOrd="17" destOrd="0" presId="urn:microsoft.com/office/officeart/2005/8/layout/orgChart1"/>
    <dgm:cxn modelId="{5B0A29E3-AD9B-4E86-B8B2-394CB85BC0F6}" type="presParOf" srcId="{C3AD69C2-22E4-4F4C-9BD3-120EE7FFF31B}" destId="{6D95D658-E528-4A0B-8462-2BA942D8600B}" srcOrd="0" destOrd="0" presId="urn:microsoft.com/office/officeart/2005/8/layout/orgChart1"/>
    <dgm:cxn modelId="{6AC3AE21-F2A8-4602-8DDC-37106D77DEF6}" type="presParOf" srcId="{6D95D658-E528-4A0B-8462-2BA942D8600B}" destId="{71C705C8-A242-4ABC-879D-551E13A0DFCF}" srcOrd="0" destOrd="0" presId="urn:microsoft.com/office/officeart/2005/8/layout/orgChart1"/>
    <dgm:cxn modelId="{A2D0CC58-A7E3-41CF-ADB6-13F72A67DB47}" type="presParOf" srcId="{6D95D658-E528-4A0B-8462-2BA942D8600B}" destId="{B43C876E-AD27-480C-9076-B743E226800B}" srcOrd="1" destOrd="0" presId="urn:microsoft.com/office/officeart/2005/8/layout/orgChart1"/>
    <dgm:cxn modelId="{88143676-413B-4773-8C1D-9188F0743CF5}" type="presParOf" srcId="{C3AD69C2-22E4-4F4C-9BD3-120EE7FFF31B}" destId="{39344F8D-9A92-4199-8C6F-768548C87A00}" srcOrd="1" destOrd="0" presId="urn:microsoft.com/office/officeart/2005/8/layout/orgChart1"/>
    <dgm:cxn modelId="{1F1F6BFF-F5FC-4009-B4E0-8829416EA67A}" type="presParOf" srcId="{C3AD69C2-22E4-4F4C-9BD3-120EE7FFF31B}" destId="{A116BC81-B1D8-42E3-93AC-1EF5C2CB1EEE}" srcOrd="2" destOrd="0" presId="urn:microsoft.com/office/officeart/2005/8/layout/orgChart1"/>
    <dgm:cxn modelId="{F0186619-E615-4BE6-B0ED-D2C36C6C80F6}" type="presParOf" srcId="{93C36923-3463-4001-8837-0A7DF811D38C}" destId="{C8B10EBE-32D9-4EB4-AA89-F7DB0ACD6202}" srcOrd="18" destOrd="0" presId="urn:microsoft.com/office/officeart/2005/8/layout/orgChart1"/>
    <dgm:cxn modelId="{CDE3375D-E76F-4DC5-8B2C-E31F0B879D62}" type="presParOf" srcId="{93C36923-3463-4001-8837-0A7DF811D38C}" destId="{4E9378D3-F104-4D22-B0E8-ECC2DAED77EE}" srcOrd="19" destOrd="0" presId="urn:microsoft.com/office/officeart/2005/8/layout/orgChart1"/>
    <dgm:cxn modelId="{ECC0DFDC-EAE7-48AF-BCCA-626D3A0FFDE0}" type="presParOf" srcId="{4E9378D3-F104-4D22-B0E8-ECC2DAED77EE}" destId="{A77035A0-D2B6-4C72-A840-290C5E01129E}" srcOrd="0" destOrd="0" presId="urn:microsoft.com/office/officeart/2005/8/layout/orgChart1"/>
    <dgm:cxn modelId="{991F2900-8086-4748-97AD-F3CA3577326A}" type="presParOf" srcId="{A77035A0-D2B6-4C72-A840-290C5E01129E}" destId="{AF052A1F-0E46-48AA-83BC-9D54CF67890B}" srcOrd="0" destOrd="0" presId="urn:microsoft.com/office/officeart/2005/8/layout/orgChart1"/>
    <dgm:cxn modelId="{BB677E5E-BABF-4963-91C3-DB1E656995C3}" type="presParOf" srcId="{A77035A0-D2B6-4C72-A840-290C5E01129E}" destId="{5AE4D7C1-DA96-40AF-8B80-985E31408212}" srcOrd="1" destOrd="0" presId="urn:microsoft.com/office/officeart/2005/8/layout/orgChart1"/>
    <dgm:cxn modelId="{33AED570-4F93-484F-AD25-6DE11346FCDE}" type="presParOf" srcId="{4E9378D3-F104-4D22-B0E8-ECC2DAED77EE}" destId="{E61768C9-E2E0-4A0F-B7C1-DB12266A51CB}" srcOrd="1" destOrd="0" presId="urn:microsoft.com/office/officeart/2005/8/layout/orgChart1"/>
    <dgm:cxn modelId="{34A6BB32-D747-41E3-89D1-1BEA9D1D9345}" type="presParOf" srcId="{4E9378D3-F104-4D22-B0E8-ECC2DAED77EE}" destId="{ECD4C746-E0FE-4D2F-ABFE-3C5EA7548005}" srcOrd="2" destOrd="0" presId="urn:microsoft.com/office/officeart/2005/8/layout/orgChart1"/>
    <dgm:cxn modelId="{3BC4F706-8CFA-4C91-8E1B-F450AB2D450B}" type="presParOf" srcId="{93C36923-3463-4001-8837-0A7DF811D38C}" destId="{9E306159-5C00-4B56-A6FE-DDFB7D66218E}" srcOrd="20" destOrd="0" presId="urn:microsoft.com/office/officeart/2005/8/layout/orgChart1"/>
    <dgm:cxn modelId="{91888702-4F58-42C3-BA79-E45D1BCCE550}" type="presParOf" srcId="{93C36923-3463-4001-8837-0A7DF811D38C}" destId="{7DA96116-1FC4-4031-A4DE-675C2402FEB4}" srcOrd="21" destOrd="0" presId="urn:microsoft.com/office/officeart/2005/8/layout/orgChart1"/>
    <dgm:cxn modelId="{29F70D7C-C05D-40EB-9948-3C2AF4F15EDC}" type="presParOf" srcId="{7DA96116-1FC4-4031-A4DE-675C2402FEB4}" destId="{A0184B51-6951-4B4D-A8E1-7318873D434C}" srcOrd="0" destOrd="0" presId="urn:microsoft.com/office/officeart/2005/8/layout/orgChart1"/>
    <dgm:cxn modelId="{E1CFB6CD-2D36-4365-944B-D4E913CC7148}" type="presParOf" srcId="{A0184B51-6951-4B4D-A8E1-7318873D434C}" destId="{01FFB24E-309D-4CF6-9301-E10CE77CC110}" srcOrd="0" destOrd="0" presId="urn:microsoft.com/office/officeart/2005/8/layout/orgChart1"/>
    <dgm:cxn modelId="{43E68B8D-3CB8-4AAC-935E-0D530B907DA8}" type="presParOf" srcId="{A0184B51-6951-4B4D-A8E1-7318873D434C}" destId="{B3001A05-5C28-4BA5-ABD9-F51743468B99}" srcOrd="1" destOrd="0" presId="urn:microsoft.com/office/officeart/2005/8/layout/orgChart1"/>
    <dgm:cxn modelId="{8FD87F14-AC6A-46F2-87BA-4BB53E583B51}" type="presParOf" srcId="{7DA96116-1FC4-4031-A4DE-675C2402FEB4}" destId="{B9248B13-17E5-4F5C-AA45-4942FDAE38A9}" srcOrd="1" destOrd="0" presId="urn:microsoft.com/office/officeart/2005/8/layout/orgChart1"/>
    <dgm:cxn modelId="{29F5C844-62D2-4BEA-9C51-3C71E53C2E97}" type="presParOf" srcId="{7DA96116-1FC4-4031-A4DE-675C2402FEB4}" destId="{A4B49A49-9B1A-4E1B-9077-39CE00C63736}" srcOrd="2" destOrd="0" presId="urn:microsoft.com/office/officeart/2005/8/layout/orgChart1"/>
    <dgm:cxn modelId="{79DD98C8-8FB6-4505-99CA-FC0CE8B33A4A}" type="presParOf" srcId="{93C36923-3463-4001-8837-0A7DF811D38C}" destId="{4F4CC607-DC61-47D0-9BFC-ADD50829D943}" srcOrd="22" destOrd="0" presId="urn:microsoft.com/office/officeart/2005/8/layout/orgChart1"/>
    <dgm:cxn modelId="{4DC79105-5D53-486A-88B3-2DA09F3C723C}" type="presParOf" srcId="{93C36923-3463-4001-8837-0A7DF811D38C}" destId="{BCC7A986-CFE0-4DB4-B9A3-C2BDF6E28C7E}" srcOrd="23" destOrd="0" presId="urn:microsoft.com/office/officeart/2005/8/layout/orgChart1"/>
    <dgm:cxn modelId="{1D78C160-B1BB-4A7B-B114-11E292404D28}" type="presParOf" srcId="{BCC7A986-CFE0-4DB4-B9A3-C2BDF6E28C7E}" destId="{7B90D397-FB20-45A4-91D2-2F72564100AC}" srcOrd="0" destOrd="0" presId="urn:microsoft.com/office/officeart/2005/8/layout/orgChart1"/>
    <dgm:cxn modelId="{9B16527D-3A07-4923-8C42-59AECDA40749}" type="presParOf" srcId="{7B90D397-FB20-45A4-91D2-2F72564100AC}" destId="{74191617-7BDD-491E-A1CC-E59CD9D8335F}" srcOrd="0" destOrd="0" presId="urn:microsoft.com/office/officeart/2005/8/layout/orgChart1"/>
    <dgm:cxn modelId="{8AB281E7-4743-4EF5-93E8-3DB8DF292732}" type="presParOf" srcId="{7B90D397-FB20-45A4-91D2-2F72564100AC}" destId="{ACB64ED2-04A9-4AB5-958A-F647CCE02303}" srcOrd="1" destOrd="0" presId="urn:microsoft.com/office/officeart/2005/8/layout/orgChart1"/>
    <dgm:cxn modelId="{1B66B565-ECB4-4796-B7FC-CF1FACF1352C}" type="presParOf" srcId="{BCC7A986-CFE0-4DB4-B9A3-C2BDF6E28C7E}" destId="{04D419FA-D4A9-4638-A0E6-8D1B3B87A6A6}" srcOrd="1" destOrd="0" presId="urn:microsoft.com/office/officeart/2005/8/layout/orgChart1"/>
    <dgm:cxn modelId="{A5DB4508-B94D-44AA-ADDF-6B4F895A844D}" type="presParOf" srcId="{BCC7A986-CFE0-4DB4-B9A3-C2BDF6E28C7E}" destId="{B36F9ABC-71D9-4108-8522-A8C29181AA68}" srcOrd="2" destOrd="0" presId="urn:microsoft.com/office/officeart/2005/8/layout/orgChart1"/>
    <dgm:cxn modelId="{BA89B542-2CE1-4508-9F37-FCC6D1AD9978}" type="presParOf" srcId="{93C36923-3463-4001-8837-0A7DF811D38C}" destId="{C72BDC43-9FF1-4AE3-AF51-EDDE2FD38FD1}" srcOrd="24" destOrd="0" presId="urn:microsoft.com/office/officeart/2005/8/layout/orgChart1"/>
    <dgm:cxn modelId="{E664DCE0-64AE-474A-8D0D-BB9541E2B5CD}" type="presParOf" srcId="{93C36923-3463-4001-8837-0A7DF811D38C}" destId="{E0D75434-EBB9-4570-8B68-0709EDEA5C1F}" srcOrd="25" destOrd="0" presId="urn:microsoft.com/office/officeart/2005/8/layout/orgChart1"/>
    <dgm:cxn modelId="{BA1A243D-EE11-4EC9-8683-A3F407376C2E}" type="presParOf" srcId="{E0D75434-EBB9-4570-8B68-0709EDEA5C1F}" destId="{2A8CE439-7F66-4644-96B7-6F3027E86CF3}" srcOrd="0" destOrd="0" presId="urn:microsoft.com/office/officeart/2005/8/layout/orgChart1"/>
    <dgm:cxn modelId="{87FE1A14-CAF2-4E7D-BC32-2EF6576240D4}" type="presParOf" srcId="{2A8CE439-7F66-4644-96B7-6F3027E86CF3}" destId="{E53D26E0-7626-4DF7-9FC1-3DD1BC4C404F}" srcOrd="0" destOrd="0" presId="urn:microsoft.com/office/officeart/2005/8/layout/orgChart1"/>
    <dgm:cxn modelId="{7267BFF9-B03A-437D-8CB1-1BC28585AF45}" type="presParOf" srcId="{2A8CE439-7F66-4644-96B7-6F3027E86CF3}" destId="{C3626ED1-22A8-4F9E-A915-7BB8913AE95A}" srcOrd="1" destOrd="0" presId="urn:microsoft.com/office/officeart/2005/8/layout/orgChart1"/>
    <dgm:cxn modelId="{81D78E42-9AD2-43D2-AED4-311DEBC53C15}" type="presParOf" srcId="{E0D75434-EBB9-4570-8B68-0709EDEA5C1F}" destId="{240704A1-6C9B-41F1-B819-658F8D0277BA}" srcOrd="1" destOrd="0" presId="urn:microsoft.com/office/officeart/2005/8/layout/orgChart1"/>
    <dgm:cxn modelId="{648C683B-F7E8-4747-95D5-4C872CD675D6}" type="presParOf" srcId="{E0D75434-EBB9-4570-8B68-0709EDEA5C1F}" destId="{1D86D33A-691B-401E-BD26-62B773B3D817}" srcOrd="2" destOrd="0" presId="urn:microsoft.com/office/officeart/2005/8/layout/orgChart1"/>
    <dgm:cxn modelId="{BEC4E028-0C84-4F06-B39E-42B6D59150D6}" type="presParOf" srcId="{93C36923-3463-4001-8837-0A7DF811D38C}" destId="{D940BE77-DF1B-43C2-9E53-F83B195194E8}" srcOrd="26" destOrd="0" presId="urn:microsoft.com/office/officeart/2005/8/layout/orgChart1"/>
    <dgm:cxn modelId="{602DB9C6-582D-4BA5-89FA-5DA94CB2E081}" type="presParOf" srcId="{93C36923-3463-4001-8837-0A7DF811D38C}" destId="{C8DBD073-BF38-4B6A-A725-528E5E69D85B}" srcOrd="27" destOrd="0" presId="urn:microsoft.com/office/officeart/2005/8/layout/orgChart1"/>
    <dgm:cxn modelId="{0CF22CD1-0C17-4775-8CC4-00F5A298D495}" type="presParOf" srcId="{C8DBD073-BF38-4B6A-A725-528E5E69D85B}" destId="{3CA99625-DDD5-4981-AFE7-066F2E3DA265}" srcOrd="0" destOrd="0" presId="urn:microsoft.com/office/officeart/2005/8/layout/orgChart1"/>
    <dgm:cxn modelId="{93A02189-AF99-421A-94DF-861710A1A854}" type="presParOf" srcId="{3CA99625-DDD5-4981-AFE7-066F2E3DA265}" destId="{1C000722-5E2E-4723-BD48-9C3488371574}" srcOrd="0" destOrd="0" presId="urn:microsoft.com/office/officeart/2005/8/layout/orgChart1"/>
    <dgm:cxn modelId="{DA2865FE-8F1F-44E1-BAA6-6654AA896B5C}" type="presParOf" srcId="{3CA99625-DDD5-4981-AFE7-066F2E3DA265}" destId="{5AFA3757-427B-483B-8051-924F5C462DA1}" srcOrd="1" destOrd="0" presId="urn:microsoft.com/office/officeart/2005/8/layout/orgChart1"/>
    <dgm:cxn modelId="{F212B907-D902-4AED-B678-F29A21311EB7}" type="presParOf" srcId="{C8DBD073-BF38-4B6A-A725-528E5E69D85B}" destId="{8495768D-C766-42F4-89B2-DB0CBB36B87C}" srcOrd="1" destOrd="0" presId="urn:microsoft.com/office/officeart/2005/8/layout/orgChart1"/>
    <dgm:cxn modelId="{22EB902E-6102-44E9-93F2-CF9741DAFE4A}" type="presParOf" srcId="{C8DBD073-BF38-4B6A-A725-528E5E69D85B}" destId="{2F5A05DE-8A07-4D47-B0F9-7FD76378F205}" srcOrd="2" destOrd="0" presId="urn:microsoft.com/office/officeart/2005/8/layout/orgChart1"/>
    <dgm:cxn modelId="{C1F996F7-C10B-48A3-9FB7-91CD7B440781}" type="presParOf" srcId="{93C36923-3463-4001-8837-0A7DF811D38C}" destId="{10E6E11D-309A-4ADE-9DF4-59A9FA26DE8B}" srcOrd="28" destOrd="0" presId="urn:microsoft.com/office/officeart/2005/8/layout/orgChart1"/>
    <dgm:cxn modelId="{919962AC-7585-4847-87ED-901251183590}" type="presParOf" srcId="{93C36923-3463-4001-8837-0A7DF811D38C}" destId="{24FF0013-FBBD-42F1-AEB9-10752E5D8594}" srcOrd="29" destOrd="0" presId="urn:microsoft.com/office/officeart/2005/8/layout/orgChart1"/>
    <dgm:cxn modelId="{04C3FE52-5961-4044-AA11-D18B1877ABD7}" type="presParOf" srcId="{24FF0013-FBBD-42F1-AEB9-10752E5D8594}" destId="{7FB190AC-8BB1-4710-A6EF-E42CB5FBD0B2}" srcOrd="0" destOrd="0" presId="urn:microsoft.com/office/officeart/2005/8/layout/orgChart1"/>
    <dgm:cxn modelId="{C8D40E13-2351-4070-93B6-DC5BF53BC79E}" type="presParOf" srcId="{7FB190AC-8BB1-4710-A6EF-E42CB5FBD0B2}" destId="{B8D36200-32CA-4B4B-B7F5-53A0DF7E92C2}" srcOrd="0" destOrd="0" presId="urn:microsoft.com/office/officeart/2005/8/layout/orgChart1"/>
    <dgm:cxn modelId="{980527B0-A866-4297-B122-EB2646643A14}" type="presParOf" srcId="{7FB190AC-8BB1-4710-A6EF-E42CB5FBD0B2}" destId="{F80AB4BC-B993-436D-BD47-FF52EBD86342}" srcOrd="1" destOrd="0" presId="urn:microsoft.com/office/officeart/2005/8/layout/orgChart1"/>
    <dgm:cxn modelId="{9C5CACAC-61D8-457B-8D59-D1E176B48E5C}" type="presParOf" srcId="{24FF0013-FBBD-42F1-AEB9-10752E5D8594}" destId="{51393DDD-203B-47FB-94FE-21B5754DC643}" srcOrd="1" destOrd="0" presId="urn:microsoft.com/office/officeart/2005/8/layout/orgChart1"/>
    <dgm:cxn modelId="{5E0AAE92-E40F-4551-A965-1050ED1B152E}" type="presParOf" srcId="{24FF0013-FBBD-42F1-AEB9-10752E5D8594}" destId="{19057B46-C3E2-4210-B7E3-163042E3EEE8}" srcOrd="2" destOrd="0" presId="urn:microsoft.com/office/officeart/2005/8/layout/orgChart1"/>
    <dgm:cxn modelId="{B2CAD127-68E3-4D72-AC34-36BD86F3419F}" type="presParOf" srcId="{93C36923-3463-4001-8837-0A7DF811D38C}" destId="{01DC5082-B34B-4E07-BD5B-8F07B652E69A}" srcOrd="30" destOrd="0" presId="urn:microsoft.com/office/officeart/2005/8/layout/orgChart1"/>
    <dgm:cxn modelId="{4D8D106E-8C6A-4A40-97AC-C8E6EBADE954}" type="presParOf" srcId="{93C36923-3463-4001-8837-0A7DF811D38C}" destId="{1EB27538-17FE-4052-AB13-97D2CD74EFCF}" srcOrd="31" destOrd="0" presId="urn:microsoft.com/office/officeart/2005/8/layout/orgChart1"/>
    <dgm:cxn modelId="{CC640905-B1B9-4212-B49F-7D2C8F979DD8}" type="presParOf" srcId="{1EB27538-17FE-4052-AB13-97D2CD74EFCF}" destId="{117F3156-EEF8-4EEE-B5C9-DF2C5F8E8532}" srcOrd="0" destOrd="0" presId="urn:microsoft.com/office/officeart/2005/8/layout/orgChart1"/>
    <dgm:cxn modelId="{F765A234-28C5-4F74-BE6C-147A77469ACD}" type="presParOf" srcId="{117F3156-EEF8-4EEE-B5C9-DF2C5F8E8532}" destId="{CE608624-7221-4FEC-AC5A-97B6D225601C}" srcOrd="0" destOrd="0" presId="urn:microsoft.com/office/officeart/2005/8/layout/orgChart1"/>
    <dgm:cxn modelId="{F5426ADC-C330-4F5E-BBE9-3592A73B6567}" type="presParOf" srcId="{117F3156-EEF8-4EEE-B5C9-DF2C5F8E8532}" destId="{1E136418-62EE-4606-AB64-15EC3BEE8B16}" srcOrd="1" destOrd="0" presId="urn:microsoft.com/office/officeart/2005/8/layout/orgChart1"/>
    <dgm:cxn modelId="{DAD2638D-BD9C-4F24-BD13-985804FEF010}" type="presParOf" srcId="{1EB27538-17FE-4052-AB13-97D2CD74EFCF}" destId="{62EDE112-C72E-4377-87A8-67CC78B2B568}" srcOrd="1" destOrd="0" presId="urn:microsoft.com/office/officeart/2005/8/layout/orgChart1"/>
    <dgm:cxn modelId="{EE479D96-3DA5-4DF0-952A-25334137AF81}" type="presParOf" srcId="{1EB27538-17FE-4052-AB13-97D2CD74EFCF}" destId="{8C576545-29E2-47D3-AB1D-2485FC517694}" srcOrd="2" destOrd="0" presId="urn:microsoft.com/office/officeart/2005/8/layout/orgChart1"/>
    <dgm:cxn modelId="{FDCB9323-B3E3-4A6F-B896-8DDC721EE1B3}" type="presParOf" srcId="{93C36923-3463-4001-8837-0A7DF811D38C}" destId="{B0823B6B-F6F1-4E34-AADC-A097EEC67366}" srcOrd="32" destOrd="0" presId="urn:microsoft.com/office/officeart/2005/8/layout/orgChart1"/>
    <dgm:cxn modelId="{D7225ED7-DAC9-4B38-A9A7-59BB34110C31}" type="presParOf" srcId="{93C36923-3463-4001-8837-0A7DF811D38C}" destId="{740A68ED-FC01-4ABC-A55A-C283A8473FF0}" srcOrd="33" destOrd="0" presId="urn:microsoft.com/office/officeart/2005/8/layout/orgChart1"/>
    <dgm:cxn modelId="{0C99EFCA-17B9-4F7A-BC89-88C3F31792AC}" type="presParOf" srcId="{740A68ED-FC01-4ABC-A55A-C283A8473FF0}" destId="{08B07D01-F07F-4FC1-8F52-53066460298C}" srcOrd="0" destOrd="0" presId="urn:microsoft.com/office/officeart/2005/8/layout/orgChart1"/>
    <dgm:cxn modelId="{B62716BE-15BB-424C-84C4-D1F8237022B9}" type="presParOf" srcId="{08B07D01-F07F-4FC1-8F52-53066460298C}" destId="{73838AB8-40A7-43FE-8409-6B4AC572FA2D}" srcOrd="0" destOrd="0" presId="urn:microsoft.com/office/officeart/2005/8/layout/orgChart1"/>
    <dgm:cxn modelId="{5E3B90B3-3A0D-464A-AB3B-E13A1F0D766F}" type="presParOf" srcId="{08B07D01-F07F-4FC1-8F52-53066460298C}" destId="{01237690-2E96-4E48-BAAF-7AD82A428790}" srcOrd="1" destOrd="0" presId="urn:microsoft.com/office/officeart/2005/8/layout/orgChart1"/>
    <dgm:cxn modelId="{FEF26045-3535-45ED-AEA4-4D4BA514354D}" type="presParOf" srcId="{740A68ED-FC01-4ABC-A55A-C283A8473FF0}" destId="{8CAAD90D-1017-4C0B-B8C5-58B9B8B063B4}" srcOrd="1" destOrd="0" presId="urn:microsoft.com/office/officeart/2005/8/layout/orgChart1"/>
    <dgm:cxn modelId="{A54BF2AE-66C7-40AA-99FA-859131B2C4C9}" type="presParOf" srcId="{740A68ED-FC01-4ABC-A55A-C283A8473FF0}" destId="{17095565-F4B5-454D-AE32-EC6DD751D2D6}" srcOrd="2" destOrd="0" presId="urn:microsoft.com/office/officeart/2005/8/layout/orgChart1"/>
    <dgm:cxn modelId="{7099815E-F846-425F-A698-B6C717B3CE36}" type="presParOf" srcId="{7E1FA416-3D52-4760-A283-C2F31887F28D}" destId="{89CDB7AB-E8C5-4A7E-B1C6-697D9143C58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611D55-B4E3-48E3-8CAF-2C10159645D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A29AA040-FB02-42E5-B779-865C73E73BFD}">
      <dgm:prSet phldrT="[文字]" custT="1"/>
      <dgm:spPr>
        <a:solidFill>
          <a:srgbClr val="FFC000"/>
        </a:solidFill>
        <a:ln>
          <a:solidFill>
            <a:schemeClr val="bg1"/>
          </a:solidFill>
        </a:ln>
      </dgm:spPr>
      <dgm:t>
        <a:bodyPr/>
        <a:lstStyle/>
        <a:p>
          <a:r>
            <a:rPr lang="zh-TW" altLang="en-US" sz="2400" b="1" dirty="0">
              <a:solidFill>
                <a:sysClr val="windowText" lastClr="000000"/>
              </a:solidFill>
            </a:rPr>
            <a:t>中國船舶重工集團</a:t>
          </a:r>
        </a:p>
      </dgm:t>
    </dgm:pt>
    <dgm:pt modelId="{7CFC40C9-A3E8-4BCB-939E-5CF5ED202F4B}" type="parTrans" cxnId="{13798800-632E-41A0-A3C0-FDF69A35B69A}">
      <dgm:prSet/>
      <dgm:spPr/>
      <dgm:t>
        <a:bodyPr/>
        <a:lstStyle/>
        <a:p>
          <a:endParaRPr lang="zh-TW" altLang="en-US"/>
        </a:p>
      </dgm:t>
    </dgm:pt>
    <dgm:pt modelId="{A23D3EC2-6EFF-4F92-9A2C-40B993A607A6}" type="sibTrans" cxnId="{13798800-632E-41A0-A3C0-FDF69A35B69A}">
      <dgm:prSet/>
      <dgm:spPr/>
      <dgm:t>
        <a:bodyPr/>
        <a:lstStyle/>
        <a:p>
          <a:endParaRPr lang="zh-TW" altLang="en-US"/>
        </a:p>
      </dgm:t>
    </dgm:pt>
    <dgm:pt modelId="{4A68E201-4B96-4936-8DE5-5F020AA918F6}">
      <dgm:prSet phldrT="[文字]" custT="1"/>
      <dgm:spPr>
        <a:solidFill>
          <a:srgbClr val="FFC000"/>
        </a:solidFill>
      </dgm:spPr>
      <dgm:t>
        <a:bodyPr vert="eaVert"/>
        <a:lstStyle/>
        <a:p>
          <a:r>
            <a:rPr lang="zh-TW" altLang="en-US" sz="2400" b="1" dirty="0">
              <a:solidFill>
                <a:sysClr val="windowText" lastClr="000000"/>
              </a:solidFill>
            </a:rPr>
            <a:t>辦公廳</a:t>
          </a:r>
        </a:p>
      </dgm:t>
    </dgm:pt>
    <dgm:pt modelId="{7759FD7B-70E0-42D3-8E96-1BB29E3E15EC}" type="parTrans" cxnId="{517E8225-E4CF-41C3-BE2A-7178AE0C207A}">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F33D8EC1-3914-41EB-956F-33204D8072B5}" type="sibTrans" cxnId="{517E8225-E4CF-41C3-BE2A-7178AE0C207A}">
      <dgm:prSet/>
      <dgm:spPr/>
      <dgm:t>
        <a:bodyPr/>
        <a:lstStyle/>
        <a:p>
          <a:endParaRPr lang="zh-TW" altLang="en-US"/>
        </a:p>
      </dgm:t>
    </dgm:pt>
    <dgm:pt modelId="{63DA7D79-8C12-40DF-9DEB-D09F45747DE3}">
      <dgm:prSet phldrT="[文字]" custT="1"/>
      <dgm:spPr>
        <a:solidFill>
          <a:srgbClr val="FFC000"/>
        </a:solidFill>
      </dgm:spPr>
      <dgm:t>
        <a:bodyPr vert="eaVert"/>
        <a:lstStyle/>
        <a:p>
          <a:r>
            <a:rPr lang="zh-TW" altLang="en-US" sz="2400" b="1" dirty="0">
              <a:solidFill>
                <a:sysClr val="windowText" lastClr="000000"/>
              </a:solidFill>
            </a:rPr>
            <a:t>規劃發展部</a:t>
          </a:r>
        </a:p>
      </dgm:t>
    </dgm:pt>
    <dgm:pt modelId="{E2068C02-87F5-4D4A-BAFD-00EE6A27317D}" type="parTrans" cxnId="{5B5F9896-7F48-4202-AFDD-7FB7DF4B73D9}">
      <dgm:prSet/>
      <dgm:spPr/>
      <dgm:t>
        <a:bodyPr/>
        <a:lstStyle/>
        <a:p>
          <a:endParaRPr lang="zh-TW" altLang="en-US"/>
        </a:p>
      </dgm:t>
    </dgm:pt>
    <dgm:pt modelId="{CD6C99CD-2BD4-4F8C-8AAE-DE2C3A2B0775}" type="sibTrans" cxnId="{5B5F9896-7F48-4202-AFDD-7FB7DF4B73D9}">
      <dgm:prSet/>
      <dgm:spPr/>
      <dgm:t>
        <a:bodyPr/>
        <a:lstStyle/>
        <a:p>
          <a:endParaRPr lang="zh-TW" altLang="en-US"/>
        </a:p>
      </dgm:t>
    </dgm:pt>
    <dgm:pt modelId="{12F12887-68FD-48D7-A511-06A0BEEA1C85}">
      <dgm:prSet phldrT="[文字]" custT="1"/>
      <dgm:spPr>
        <a:solidFill>
          <a:srgbClr val="FFC000"/>
        </a:solidFill>
      </dgm:spPr>
      <dgm:t>
        <a:bodyPr vert="eaVert"/>
        <a:lstStyle/>
        <a:p>
          <a:r>
            <a:rPr lang="zh-TW" altLang="en-US" sz="2400" b="1" dirty="0">
              <a:solidFill>
                <a:sysClr val="windowText" lastClr="000000"/>
              </a:solidFill>
            </a:rPr>
            <a:t>資產部</a:t>
          </a:r>
        </a:p>
      </dgm:t>
    </dgm:pt>
    <dgm:pt modelId="{A14E3170-40B6-4187-A407-81B4F0D4B03A}" type="parTrans" cxnId="{AD93983A-4351-406D-A813-E79BE86E6EA5}">
      <dgm:prSet/>
      <dgm:spPr/>
      <dgm:t>
        <a:bodyPr/>
        <a:lstStyle/>
        <a:p>
          <a:endParaRPr lang="zh-TW" altLang="en-US"/>
        </a:p>
      </dgm:t>
    </dgm:pt>
    <dgm:pt modelId="{6BCA85FC-C4FA-4DC6-BD27-CE4A5F78EC25}" type="sibTrans" cxnId="{AD93983A-4351-406D-A813-E79BE86E6EA5}">
      <dgm:prSet/>
      <dgm:spPr/>
      <dgm:t>
        <a:bodyPr/>
        <a:lstStyle/>
        <a:p>
          <a:endParaRPr lang="zh-TW" altLang="en-US"/>
        </a:p>
      </dgm:t>
    </dgm:pt>
    <dgm:pt modelId="{007A5D8C-DD47-46A1-807D-D04176E22593}">
      <dgm:prSet phldrT="[文字]" custT="1"/>
      <dgm:spPr>
        <a:solidFill>
          <a:srgbClr val="FFC000"/>
        </a:solidFill>
      </dgm:spPr>
      <dgm:t>
        <a:bodyPr vert="eaVert"/>
        <a:lstStyle/>
        <a:p>
          <a:r>
            <a:rPr lang="zh-TW" altLang="en-US" sz="2400" b="1" dirty="0">
              <a:solidFill>
                <a:sysClr val="windowText" lastClr="000000"/>
              </a:solidFill>
            </a:rPr>
            <a:t>軍工部</a:t>
          </a:r>
        </a:p>
      </dgm:t>
    </dgm:pt>
    <dgm:pt modelId="{8F2F6CAD-85CC-4B0D-BD86-D9301013268C}" type="parTrans" cxnId="{94B9C27E-28DA-42AD-A55E-32018A836F0D}">
      <dgm:prSet/>
      <dgm:spPr/>
      <dgm:t>
        <a:bodyPr/>
        <a:lstStyle/>
        <a:p>
          <a:endParaRPr lang="zh-TW" altLang="en-US"/>
        </a:p>
      </dgm:t>
    </dgm:pt>
    <dgm:pt modelId="{0CEF7A2D-FE81-473C-904F-478DC469C6E9}" type="sibTrans" cxnId="{94B9C27E-28DA-42AD-A55E-32018A836F0D}">
      <dgm:prSet/>
      <dgm:spPr/>
      <dgm:t>
        <a:bodyPr/>
        <a:lstStyle/>
        <a:p>
          <a:endParaRPr lang="zh-TW" altLang="en-US"/>
        </a:p>
      </dgm:t>
    </dgm:pt>
    <dgm:pt modelId="{8BE261E9-5980-4AA5-9B7C-73DEE410DB1A}">
      <dgm:prSet phldrT="[文字]" custT="1"/>
      <dgm:spPr>
        <a:solidFill>
          <a:srgbClr val="FFC000"/>
        </a:solidFill>
      </dgm:spPr>
      <dgm:t>
        <a:bodyPr vert="eaVert"/>
        <a:lstStyle/>
        <a:p>
          <a:r>
            <a:rPr lang="zh-TW" altLang="en-US" sz="2400" b="1" dirty="0">
              <a:solidFill>
                <a:sysClr val="windowText" lastClr="000000"/>
              </a:solidFill>
            </a:rPr>
            <a:t>科技部</a:t>
          </a:r>
        </a:p>
      </dgm:t>
    </dgm:pt>
    <dgm:pt modelId="{EE17865B-2886-4516-8BDD-D7D4CFFF2958}" type="parTrans" cxnId="{7B2093DC-80B3-480D-8D9D-E0613C8146DD}">
      <dgm:prSet/>
      <dgm:spPr/>
      <dgm:t>
        <a:bodyPr/>
        <a:lstStyle/>
        <a:p>
          <a:endParaRPr lang="zh-TW" altLang="en-US"/>
        </a:p>
      </dgm:t>
    </dgm:pt>
    <dgm:pt modelId="{B221A613-DE06-4A3B-AE07-80C351F9189C}" type="sibTrans" cxnId="{7B2093DC-80B3-480D-8D9D-E0613C8146DD}">
      <dgm:prSet/>
      <dgm:spPr/>
      <dgm:t>
        <a:bodyPr/>
        <a:lstStyle/>
        <a:p>
          <a:endParaRPr lang="zh-TW" altLang="en-US"/>
        </a:p>
      </dgm:t>
    </dgm:pt>
    <dgm:pt modelId="{4FBB8FE9-91AB-4B14-85FD-BFCE21D91077}">
      <dgm:prSet phldrT="[文字]" custT="1"/>
      <dgm:spPr>
        <a:solidFill>
          <a:srgbClr val="FFC000"/>
        </a:solidFill>
      </dgm:spPr>
      <dgm:t>
        <a:bodyPr vert="eaVert"/>
        <a:lstStyle/>
        <a:p>
          <a:r>
            <a:rPr lang="zh-TW" altLang="en-US" sz="2400" b="1" dirty="0">
              <a:solidFill>
                <a:sysClr val="windowText" lastClr="000000"/>
              </a:solidFill>
            </a:rPr>
            <a:t>生產經營部</a:t>
          </a:r>
        </a:p>
      </dgm:t>
    </dgm:pt>
    <dgm:pt modelId="{4943318A-38B5-4503-87A7-F9ED7C3DCB5D}" type="parTrans" cxnId="{2F2D39A4-BD28-4670-AFFB-D526E1266B3D}">
      <dgm:prSet/>
      <dgm:spPr/>
      <dgm:t>
        <a:bodyPr/>
        <a:lstStyle/>
        <a:p>
          <a:endParaRPr lang="zh-TW" altLang="en-US"/>
        </a:p>
      </dgm:t>
    </dgm:pt>
    <dgm:pt modelId="{1747B5DB-7159-47D9-BAA7-D454D88D67CE}" type="sibTrans" cxnId="{2F2D39A4-BD28-4670-AFFB-D526E1266B3D}">
      <dgm:prSet/>
      <dgm:spPr/>
      <dgm:t>
        <a:bodyPr/>
        <a:lstStyle/>
        <a:p>
          <a:endParaRPr lang="zh-TW" altLang="en-US"/>
        </a:p>
      </dgm:t>
    </dgm:pt>
    <dgm:pt modelId="{A296CD86-311C-43D8-A707-445973167E2C}">
      <dgm:prSet phldrT="[文字]" custT="1"/>
      <dgm:spPr>
        <a:solidFill>
          <a:srgbClr val="FFC000"/>
        </a:solidFill>
      </dgm:spPr>
      <dgm:t>
        <a:bodyPr vert="eaVert"/>
        <a:lstStyle/>
        <a:p>
          <a:r>
            <a:rPr lang="zh-TW" altLang="en-US" sz="2400" b="1" dirty="0">
              <a:solidFill>
                <a:sysClr val="windowText" lastClr="000000"/>
              </a:solidFill>
            </a:rPr>
            <a:t>裝備產業部</a:t>
          </a:r>
        </a:p>
      </dgm:t>
    </dgm:pt>
    <dgm:pt modelId="{598E7BBA-02C7-4D27-86FA-5379BA88B847}" type="parTrans" cxnId="{93322A70-097E-4722-B4B6-9FB79B8039FC}">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466EC047-9D4B-4D5E-A9ED-A9E6C67B05F1}" type="sibTrans" cxnId="{93322A70-097E-4722-B4B6-9FB79B8039FC}">
      <dgm:prSet/>
      <dgm:spPr/>
      <dgm:t>
        <a:bodyPr/>
        <a:lstStyle/>
        <a:p>
          <a:endParaRPr lang="zh-TW" altLang="en-US"/>
        </a:p>
      </dgm:t>
    </dgm:pt>
    <dgm:pt modelId="{1950CB8D-1740-48E8-9171-87B5592D7D79}">
      <dgm:prSet phldrT="[文字]" custT="1"/>
      <dgm:spPr>
        <a:solidFill>
          <a:srgbClr val="FFC000"/>
        </a:solidFill>
      </dgm:spPr>
      <dgm:t>
        <a:bodyPr vert="eaVert"/>
        <a:lstStyle/>
        <a:p>
          <a:r>
            <a:rPr lang="zh-TW" altLang="en-US" sz="2400" b="1" dirty="0">
              <a:solidFill>
                <a:sysClr val="windowText" lastClr="000000"/>
              </a:solidFill>
            </a:rPr>
            <a:t>人事部</a:t>
          </a:r>
        </a:p>
      </dgm:t>
    </dgm:pt>
    <dgm:pt modelId="{6BED2920-7BEB-4B9D-8DB2-452BCECB4EB1}" type="parTrans" cxnId="{1010FE5C-99C7-458E-8D20-262C46A6D6D6}">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F71BF5CC-3386-4878-9706-009C850D8CC7}" type="sibTrans" cxnId="{1010FE5C-99C7-458E-8D20-262C46A6D6D6}">
      <dgm:prSet/>
      <dgm:spPr/>
      <dgm:t>
        <a:bodyPr/>
        <a:lstStyle/>
        <a:p>
          <a:endParaRPr lang="zh-TW" altLang="en-US"/>
        </a:p>
      </dgm:t>
    </dgm:pt>
    <dgm:pt modelId="{A6E9C2D3-1A2C-4894-994C-F1CC85236013}">
      <dgm:prSet phldrT="[文字]" custT="1"/>
      <dgm:spPr>
        <a:solidFill>
          <a:srgbClr val="FFC000"/>
        </a:solidFill>
      </dgm:spPr>
      <dgm:t>
        <a:bodyPr/>
        <a:lstStyle/>
        <a:p>
          <a:r>
            <a:rPr lang="zh-TW" altLang="en-US" sz="2400" b="1" dirty="0">
              <a:solidFill>
                <a:sysClr val="windowText" lastClr="000000"/>
              </a:solidFill>
            </a:rPr>
            <a:t>財務部</a:t>
          </a:r>
        </a:p>
      </dgm:t>
    </dgm:pt>
    <dgm:pt modelId="{5759F188-CA6A-4BD2-A487-2DAD87B851DA}" type="parTrans" cxnId="{CD19B7F7-AA8B-47B9-8C72-477897BE6162}">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CB270578-D37A-4AEB-AE6B-E92696AC88C2}" type="sibTrans" cxnId="{CD19B7F7-AA8B-47B9-8C72-477897BE6162}">
      <dgm:prSet/>
      <dgm:spPr/>
      <dgm:t>
        <a:bodyPr/>
        <a:lstStyle/>
        <a:p>
          <a:endParaRPr lang="zh-TW" altLang="en-US"/>
        </a:p>
      </dgm:t>
    </dgm:pt>
    <dgm:pt modelId="{7DF9F179-0F84-4675-BA92-04234513EA24}">
      <dgm:prSet phldrT="[文字]" custT="1"/>
      <dgm:spPr>
        <a:solidFill>
          <a:srgbClr val="FFC000"/>
        </a:solidFill>
      </dgm:spPr>
      <dgm:t>
        <a:bodyPr vert="eaVert"/>
        <a:lstStyle/>
        <a:p>
          <a:r>
            <a:rPr lang="zh-TW" altLang="en-US" sz="2400" b="1" dirty="0">
              <a:solidFill>
                <a:sysClr val="windowText" lastClr="000000"/>
              </a:solidFill>
            </a:rPr>
            <a:t>審計部</a:t>
          </a:r>
        </a:p>
      </dgm:t>
    </dgm:pt>
    <dgm:pt modelId="{858F95F8-8AB4-4359-9BFF-41F9804F46C6}" type="parTrans" cxnId="{517BF5BA-5AB1-4507-BF9D-E0CAD15DF658}">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79E508A5-F01F-4C71-B5DC-A93FFF3A8BF0}" type="sibTrans" cxnId="{517BF5BA-5AB1-4507-BF9D-E0CAD15DF658}">
      <dgm:prSet/>
      <dgm:spPr/>
      <dgm:t>
        <a:bodyPr/>
        <a:lstStyle/>
        <a:p>
          <a:endParaRPr lang="zh-TW" altLang="en-US"/>
        </a:p>
      </dgm:t>
    </dgm:pt>
    <dgm:pt modelId="{5F69CBBC-98CC-45AA-B0F9-3558929F29B9}">
      <dgm:prSet phldrT="[文字]" custT="1"/>
      <dgm:spPr>
        <a:solidFill>
          <a:srgbClr val="FFC000"/>
        </a:solidFill>
      </dgm:spPr>
      <dgm:t>
        <a:bodyPr vert="eaVert"/>
        <a:lstStyle/>
        <a:p>
          <a:r>
            <a:rPr lang="zh-TW" altLang="en-US" sz="2400" b="1" dirty="0">
              <a:solidFill>
                <a:sysClr val="windowText" lastClr="000000"/>
              </a:solidFill>
            </a:rPr>
            <a:t>政工部</a:t>
          </a:r>
        </a:p>
      </dgm:t>
    </dgm:pt>
    <dgm:pt modelId="{6DD6484C-0897-41AA-B802-2A0CBFB3C068}" type="parTrans" cxnId="{23696BF2-F0AD-421B-80F0-80614DB2A09A}">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D1B9B654-E36B-4996-B0DE-EFD66A9141F9}" type="sibTrans" cxnId="{23696BF2-F0AD-421B-80F0-80614DB2A09A}">
      <dgm:prSet/>
      <dgm:spPr/>
      <dgm:t>
        <a:bodyPr/>
        <a:lstStyle/>
        <a:p>
          <a:endParaRPr lang="zh-TW" altLang="en-US"/>
        </a:p>
      </dgm:t>
    </dgm:pt>
    <dgm:pt modelId="{8F677125-C959-46BE-809C-80245097704A}">
      <dgm:prSet phldrT="[文字]" custT="1"/>
      <dgm:spPr>
        <a:solidFill>
          <a:srgbClr val="FFC000"/>
        </a:solidFill>
      </dgm:spPr>
      <dgm:t>
        <a:bodyPr vert="eaVert"/>
        <a:lstStyle/>
        <a:p>
          <a:r>
            <a:rPr lang="zh-TW" altLang="en-US" sz="2400" b="1" dirty="0">
              <a:solidFill>
                <a:sysClr val="windowText" lastClr="000000"/>
              </a:solidFill>
            </a:rPr>
            <a:t>紀檢組、監察部</a:t>
          </a:r>
        </a:p>
      </dgm:t>
    </dgm:pt>
    <dgm:pt modelId="{0B239BFA-5E4D-4F2D-82E5-7CBA78800EE2}" type="parTrans" cxnId="{7CDD0811-96D2-4570-A08F-337D5EE1F709}">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F961644C-F916-41B1-A401-7C81F31CC0F3}" type="sibTrans" cxnId="{7CDD0811-96D2-4570-A08F-337D5EE1F709}">
      <dgm:prSet/>
      <dgm:spPr/>
      <dgm:t>
        <a:bodyPr/>
        <a:lstStyle/>
        <a:p>
          <a:endParaRPr lang="zh-TW" altLang="en-US"/>
        </a:p>
      </dgm:t>
    </dgm:pt>
    <dgm:pt modelId="{A7C853A9-4424-4613-AD35-FB30E11F33C7}" type="pres">
      <dgm:prSet presAssocID="{D2611D55-B4E3-48E3-8CAF-2C10159645DC}" presName="hierChild1" presStyleCnt="0">
        <dgm:presLayoutVars>
          <dgm:orgChart val="1"/>
          <dgm:chPref val="1"/>
          <dgm:dir/>
          <dgm:animOne val="branch"/>
          <dgm:animLvl val="lvl"/>
          <dgm:resizeHandles/>
        </dgm:presLayoutVars>
      </dgm:prSet>
      <dgm:spPr/>
      <dgm:t>
        <a:bodyPr/>
        <a:lstStyle/>
        <a:p>
          <a:endParaRPr lang="zh-TW" altLang="en-US"/>
        </a:p>
      </dgm:t>
    </dgm:pt>
    <dgm:pt modelId="{7E1FA416-3D52-4760-A283-C2F31887F28D}" type="pres">
      <dgm:prSet presAssocID="{A29AA040-FB02-42E5-B779-865C73E73BFD}" presName="hierRoot1" presStyleCnt="0">
        <dgm:presLayoutVars>
          <dgm:hierBranch val="init"/>
        </dgm:presLayoutVars>
      </dgm:prSet>
      <dgm:spPr/>
    </dgm:pt>
    <dgm:pt modelId="{7373A773-A1B9-499C-89B2-D0839DCDA29C}" type="pres">
      <dgm:prSet presAssocID="{A29AA040-FB02-42E5-B779-865C73E73BFD}" presName="rootComposite1" presStyleCnt="0"/>
      <dgm:spPr/>
    </dgm:pt>
    <dgm:pt modelId="{011820B6-DAE6-41D5-A38D-401DC541EBA1}" type="pres">
      <dgm:prSet presAssocID="{A29AA040-FB02-42E5-B779-865C73E73BFD}" presName="rootText1" presStyleLbl="node0" presStyleIdx="0" presStyleCnt="1" custScaleX="623725" custScaleY="259724" custLinFactY="-62458" custLinFactNeighborX="-6440" custLinFactNeighborY="-100000">
        <dgm:presLayoutVars>
          <dgm:chPref val="3"/>
        </dgm:presLayoutVars>
      </dgm:prSet>
      <dgm:spPr/>
      <dgm:t>
        <a:bodyPr/>
        <a:lstStyle/>
        <a:p>
          <a:endParaRPr lang="zh-TW" altLang="en-US"/>
        </a:p>
      </dgm:t>
    </dgm:pt>
    <dgm:pt modelId="{FB20CD2C-927F-4BF8-954A-215D4EDBB30F}" type="pres">
      <dgm:prSet presAssocID="{A29AA040-FB02-42E5-B779-865C73E73BFD}" presName="rootConnector1" presStyleLbl="node1" presStyleIdx="0" presStyleCnt="0"/>
      <dgm:spPr/>
      <dgm:t>
        <a:bodyPr/>
        <a:lstStyle/>
        <a:p>
          <a:endParaRPr lang="zh-TW" altLang="en-US"/>
        </a:p>
      </dgm:t>
    </dgm:pt>
    <dgm:pt modelId="{93C36923-3463-4001-8837-0A7DF811D38C}" type="pres">
      <dgm:prSet presAssocID="{A29AA040-FB02-42E5-B779-865C73E73BFD}" presName="hierChild2" presStyleCnt="0"/>
      <dgm:spPr/>
    </dgm:pt>
    <dgm:pt modelId="{210C6EE3-9E95-47C1-B7BB-E8E0E3A02A7E}" type="pres">
      <dgm:prSet presAssocID="{7759FD7B-70E0-42D3-8E96-1BB29E3E15EC}" presName="Name37" presStyleLbl="parChTrans1D2" presStyleIdx="0" presStyleCnt="12"/>
      <dgm:spPr/>
      <dgm:t>
        <a:bodyPr/>
        <a:lstStyle/>
        <a:p>
          <a:endParaRPr lang="zh-TW" altLang="en-US"/>
        </a:p>
      </dgm:t>
    </dgm:pt>
    <dgm:pt modelId="{6A0652CE-8871-4535-B15D-9EA1C0EEC29B}" type="pres">
      <dgm:prSet presAssocID="{4A68E201-4B96-4936-8DE5-5F020AA918F6}" presName="hierRoot2" presStyleCnt="0">
        <dgm:presLayoutVars>
          <dgm:hierBranch val="init"/>
        </dgm:presLayoutVars>
      </dgm:prSet>
      <dgm:spPr/>
    </dgm:pt>
    <dgm:pt modelId="{F03F0CE9-9AF8-48F7-B708-455118C92363}" type="pres">
      <dgm:prSet presAssocID="{4A68E201-4B96-4936-8DE5-5F020AA918F6}" presName="rootComposite" presStyleCnt="0"/>
      <dgm:spPr/>
    </dgm:pt>
    <dgm:pt modelId="{2FE92FCD-46F3-4222-9B8B-43B02831B87B}" type="pres">
      <dgm:prSet presAssocID="{4A68E201-4B96-4936-8DE5-5F020AA918F6}" presName="rootText" presStyleLbl="node2" presStyleIdx="0" presStyleCnt="12" custScaleY="817922" custLinFactNeighborY="-7437">
        <dgm:presLayoutVars>
          <dgm:chPref val="3"/>
        </dgm:presLayoutVars>
      </dgm:prSet>
      <dgm:spPr/>
      <dgm:t>
        <a:bodyPr/>
        <a:lstStyle/>
        <a:p>
          <a:endParaRPr lang="zh-TW" altLang="en-US"/>
        </a:p>
      </dgm:t>
    </dgm:pt>
    <dgm:pt modelId="{B70E2578-B49F-43AA-8EB7-EB7E8BBDB5CB}" type="pres">
      <dgm:prSet presAssocID="{4A68E201-4B96-4936-8DE5-5F020AA918F6}" presName="rootConnector" presStyleLbl="node2" presStyleIdx="0" presStyleCnt="12"/>
      <dgm:spPr/>
      <dgm:t>
        <a:bodyPr/>
        <a:lstStyle/>
        <a:p>
          <a:endParaRPr lang="zh-TW" altLang="en-US"/>
        </a:p>
      </dgm:t>
    </dgm:pt>
    <dgm:pt modelId="{088C0D89-16DF-44EB-9E8C-F755BF6AB6EA}" type="pres">
      <dgm:prSet presAssocID="{4A68E201-4B96-4936-8DE5-5F020AA918F6}" presName="hierChild4" presStyleCnt="0"/>
      <dgm:spPr/>
    </dgm:pt>
    <dgm:pt modelId="{366B6FBD-8DAB-4D42-A4F4-580E5C0E9EF3}" type="pres">
      <dgm:prSet presAssocID="{4A68E201-4B96-4936-8DE5-5F020AA918F6}" presName="hierChild5" presStyleCnt="0"/>
      <dgm:spPr/>
    </dgm:pt>
    <dgm:pt modelId="{D31F2449-D007-48A2-9CC1-F0A0D993F952}" type="pres">
      <dgm:prSet presAssocID="{E2068C02-87F5-4D4A-BAFD-00EE6A27317D}" presName="Name37" presStyleLbl="parChTrans1D2" presStyleIdx="1" presStyleCnt="12"/>
      <dgm:spPr/>
      <dgm:t>
        <a:bodyPr/>
        <a:lstStyle/>
        <a:p>
          <a:endParaRPr lang="zh-TW" altLang="en-US"/>
        </a:p>
      </dgm:t>
    </dgm:pt>
    <dgm:pt modelId="{73F083F9-C319-4FBC-9956-8940057CF15F}" type="pres">
      <dgm:prSet presAssocID="{63DA7D79-8C12-40DF-9DEB-D09F45747DE3}" presName="hierRoot2" presStyleCnt="0">
        <dgm:presLayoutVars>
          <dgm:hierBranch val="init"/>
        </dgm:presLayoutVars>
      </dgm:prSet>
      <dgm:spPr/>
    </dgm:pt>
    <dgm:pt modelId="{2468012A-5CF1-40AC-9E7B-24FF9203D95E}" type="pres">
      <dgm:prSet presAssocID="{63DA7D79-8C12-40DF-9DEB-D09F45747DE3}" presName="rootComposite" presStyleCnt="0"/>
      <dgm:spPr/>
    </dgm:pt>
    <dgm:pt modelId="{F1206D96-AF06-4313-8837-B25F50F071FE}" type="pres">
      <dgm:prSet presAssocID="{63DA7D79-8C12-40DF-9DEB-D09F45747DE3}" presName="rootText" presStyleLbl="node2" presStyleIdx="1" presStyleCnt="12" custScaleY="817964" custLinFactNeighborY="-7437">
        <dgm:presLayoutVars>
          <dgm:chPref val="3"/>
        </dgm:presLayoutVars>
      </dgm:prSet>
      <dgm:spPr/>
      <dgm:t>
        <a:bodyPr/>
        <a:lstStyle/>
        <a:p>
          <a:endParaRPr lang="zh-TW" altLang="en-US"/>
        </a:p>
      </dgm:t>
    </dgm:pt>
    <dgm:pt modelId="{2E8859D9-6F2D-44E9-A17F-56E025E4C08C}" type="pres">
      <dgm:prSet presAssocID="{63DA7D79-8C12-40DF-9DEB-D09F45747DE3}" presName="rootConnector" presStyleLbl="node2" presStyleIdx="1" presStyleCnt="12"/>
      <dgm:spPr/>
      <dgm:t>
        <a:bodyPr/>
        <a:lstStyle/>
        <a:p>
          <a:endParaRPr lang="zh-TW" altLang="en-US"/>
        </a:p>
      </dgm:t>
    </dgm:pt>
    <dgm:pt modelId="{88994C79-76AD-4C88-AFEF-6774D87D54F3}" type="pres">
      <dgm:prSet presAssocID="{63DA7D79-8C12-40DF-9DEB-D09F45747DE3}" presName="hierChild4" presStyleCnt="0"/>
      <dgm:spPr/>
    </dgm:pt>
    <dgm:pt modelId="{C45E3ED2-C5A7-480F-BDEE-13D01670711A}" type="pres">
      <dgm:prSet presAssocID="{63DA7D79-8C12-40DF-9DEB-D09F45747DE3}" presName="hierChild5" presStyleCnt="0"/>
      <dgm:spPr/>
    </dgm:pt>
    <dgm:pt modelId="{49118E50-0AAE-48B4-9141-3B5A06A937C3}" type="pres">
      <dgm:prSet presAssocID="{A14E3170-40B6-4187-A407-81B4F0D4B03A}" presName="Name37" presStyleLbl="parChTrans1D2" presStyleIdx="2" presStyleCnt="12"/>
      <dgm:spPr/>
      <dgm:t>
        <a:bodyPr/>
        <a:lstStyle/>
        <a:p>
          <a:endParaRPr lang="zh-TW" altLang="en-US"/>
        </a:p>
      </dgm:t>
    </dgm:pt>
    <dgm:pt modelId="{3292F154-33A9-4390-ADA0-3D697A6663CF}" type="pres">
      <dgm:prSet presAssocID="{12F12887-68FD-48D7-A511-06A0BEEA1C85}" presName="hierRoot2" presStyleCnt="0">
        <dgm:presLayoutVars>
          <dgm:hierBranch val="init"/>
        </dgm:presLayoutVars>
      </dgm:prSet>
      <dgm:spPr/>
    </dgm:pt>
    <dgm:pt modelId="{B6173FD3-99F9-410B-9CCD-AE8E529FDBC0}" type="pres">
      <dgm:prSet presAssocID="{12F12887-68FD-48D7-A511-06A0BEEA1C85}" presName="rootComposite" presStyleCnt="0"/>
      <dgm:spPr/>
    </dgm:pt>
    <dgm:pt modelId="{7BDAC86E-778B-46C3-B6B4-CB0A0EFDF2B6}" type="pres">
      <dgm:prSet presAssocID="{12F12887-68FD-48D7-A511-06A0BEEA1C85}" presName="rootText" presStyleLbl="node2" presStyleIdx="2" presStyleCnt="12" custScaleY="817964" custLinFactNeighborY="-7437">
        <dgm:presLayoutVars>
          <dgm:chPref val="3"/>
        </dgm:presLayoutVars>
      </dgm:prSet>
      <dgm:spPr/>
      <dgm:t>
        <a:bodyPr/>
        <a:lstStyle/>
        <a:p>
          <a:endParaRPr lang="zh-TW" altLang="en-US"/>
        </a:p>
      </dgm:t>
    </dgm:pt>
    <dgm:pt modelId="{28969FFF-CC6B-421C-A65B-802E7849B5B6}" type="pres">
      <dgm:prSet presAssocID="{12F12887-68FD-48D7-A511-06A0BEEA1C85}" presName="rootConnector" presStyleLbl="node2" presStyleIdx="2" presStyleCnt="12"/>
      <dgm:spPr/>
      <dgm:t>
        <a:bodyPr/>
        <a:lstStyle/>
        <a:p>
          <a:endParaRPr lang="zh-TW" altLang="en-US"/>
        </a:p>
      </dgm:t>
    </dgm:pt>
    <dgm:pt modelId="{F7086295-54CF-46F4-B7DD-61689A4D385F}" type="pres">
      <dgm:prSet presAssocID="{12F12887-68FD-48D7-A511-06A0BEEA1C85}" presName="hierChild4" presStyleCnt="0"/>
      <dgm:spPr/>
    </dgm:pt>
    <dgm:pt modelId="{BE388DF8-05DC-4A77-A3FF-7C68658EAC0B}" type="pres">
      <dgm:prSet presAssocID="{12F12887-68FD-48D7-A511-06A0BEEA1C85}" presName="hierChild5" presStyleCnt="0"/>
      <dgm:spPr/>
    </dgm:pt>
    <dgm:pt modelId="{EB3CD6F4-C5F4-4665-BDEC-377C163597AB}" type="pres">
      <dgm:prSet presAssocID="{8F2F6CAD-85CC-4B0D-BD86-D9301013268C}" presName="Name37" presStyleLbl="parChTrans1D2" presStyleIdx="3" presStyleCnt="12"/>
      <dgm:spPr/>
      <dgm:t>
        <a:bodyPr/>
        <a:lstStyle/>
        <a:p>
          <a:endParaRPr lang="zh-TW" altLang="en-US"/>
        </a:p>
      </dgm:t>
    </dgm:pt>
    <dgm:pt modelId="{1AB39D13-E3AB-4D59-A8E1-F7E2E28BF2F2}" type="pres">
      <dgm:prSet presAssocID="{007A5D8C-DD47-46A1-807D-D04176E22593}" presName="hierRoot2" presStyleCnt="0">
        <dgm:presLayoutVars>
          <dgm:hierBranch val="init"/>
        </dgm:presLayoutVars>
      </dgm:prSet>
      <dgm:spPr/>
    </dgm:pt>
    <dgm:pt modelId="{8E46681E-315E-4727-BED2-BF8F8D33498C}" type="pres">
      <dgm:prSet presAssocID="{007A5D8C-DD47-46A1-807D-D04176E22593}" presName="rootComposite" presStyleCnt="0"/>
      <dgm:spPr/>
    </dgm:pt>
    <dgm:pt modelId="{3B70201D-EF7B-47E3-B8C8-6A2436709CD1}" type="pres">
      <dgm:prSet presAssocID="{007A5D8C-DD47-46A1-807D-D04176E22593}" presName="rootText" presStyleLbl="node2" presStyleIdx="3" presStyleCnt="12" custScaleY="817964" custLinFactNeighborY="-7437">
        <dgm:presLayoutVars>
          <dgm:chPref val="3"/>
        </dgm:presLayoutVars>
      </dgm:prSet>
      <dgm:spPr/>
      <dgm:t>
        <a:bodyPr/>
        <a:lstStyle/>
        <a:p>
          <a:endParaRPr lang="zh-TW" altLang="en-US"/>
        </a:p>
      </dgm:t>
    </dgm:pt>
    <dgm:pt modelId="{06E92F85-3B60-4E3F-B01D-2C657529AA0B}" type="pres">
      <dgm:prSet presAssocID="{007A5D8C-DD47-46A1-807D-D04176E22593}" presName="rootConnector" presStyleLbl="node2" presStyleIdx="3" presStyleCnt="12"/>
      <dgm:spPr/>
      <dgm:t>
        <a:bodyPr/>
        <a:lstStyle/>
        <a:p>
          <a:endParaRPr lang="zh-TW" altLang="en-US"/>
        </a:p>
      </dgm:t>
    </dgm:pt>
    <dgm:pt modelId="{01ADE678-3885-4500-A508-5A669A6481DF}" type="pres">
      <dgm:prSet presAssocID="{007A5D8C-DD47-46A1-807D-D04176E22593}" presName="hierChild4" presStyleCnt="0"/>
      <dgm:spPr/>
    </dgm:pt>
    <dgm:pt modelId="{0D8E99CA-029A-40A4-B30D-6AB2E93C6F8E}" type="pres">
      <dgm:prSet presAssocID="{007A5D8C-DD47-46A1-807D-D04176E22593}" presName="hierChild5" presStyleCnt="0"/>
      <dgm:spPr/>
    </dgm:pt>
    <dgm:pt modelId="{5EEEEF29-5541-4E6A-A7C0-24C6674E775C}" type="pres">
      <dgm:prSet presAssocID="{EE17865B-2886-4516-8BDD-D7D4CFFF2958}" presName="Name37" presStyleLbl="parChTrans1D2" presStyleIdx="4" presStyleCnt="12"/>
      <dgm:spPr/>
      <dgm:t>
        <a:bodyPr/>
        <a:lstStyle/>
        <a:p>
          <a:endParaRPr lang="zh-TW" altLang="en-US"/>
        </a:p>
      </dgm:t>
    </dgm:pt>
    <dgm:pt modelId="{F7686C78-0669-4671-8145-46914FCCB657}" type="pres">
      <dgm:prSet presAssocID="{8BE261E9-5980-4AA5-9B7C-73DEE410DB1A}" presName="hierRoot2" presStyleCnt="0">
        <dgm:presLayoutVars>
          <dgm:hierBranch val="init"/>
        </dgm:presLayoutVars>
      </dgm:prSet>
      <dgm:spPr/>
    </dgm:pt>
    <dgm:pt modelId="{90E1D5A8-C7D2-48ED-810E-87307F851CDF}" type="pres">
      <dgm:prSet presAssocID="{8BE261E9-5980-4AA5-9B7C-73DEE410DB1A}" presName="rootComposite" presStyleCnt="0"/>
      <dgm:spPr/>
    </dgm:pt>
    <dgm:pt modelId="{9A4E0E03-795B-4826-BAA0-2818D6170C5F}" type="pres">
      <dgm:prSet presAssocID="{8BE261E9-5980-4AA5-9B7C-73DEE410DB1A}" presName="rootText" presStyleLbl="node2" presStyleIdx="4" presStyleCnt="12" custScaleY="817964" custLinFactNeighborY="-7437">
        <dgm:presLayoutVars>
          <dgm:chPref val="3"/>
        </dgm:presLayoutVars>
      </dgm:prSet>
      <dgm:spPr/>
      <dgm:t>
        <a:bodyPr/>
        <a:lstStyle/>
        <a:p>
          <a:endParaRPr lang="zh-TW" altLang="en-US"/>
        </a:p>
      </dgm:t>
    </dgm:pt>
    <dgm:pt modelId="{6F87EABE-D086-4A6E-B7FE-A6FA8DA64D25}" type="pres">
      <dgm:prSet presAssocID="{8BE261E9-5980-4AA5-9B7C-73DEE410DB1A}" presName="rootConnector" presStyleLbl="node2" presStyleIdx="4" presStyleCnt="12"/>
      <dgm:spPr/>
      <dgm:t>
        <a:bodyPr/>
        <a:lstStyle/>
        <a:p>
          <a:endParaRPr lang="zh-TW" altLang="en-US"/>
        </a:p>
      </dgm:t>
    </dgm:pt>
    <dgm:pt modelId="{27E42B98-F0FC-46CD-8943-C45D2EC279C8}" type="pres">
      <dgm:prSet presAssocID="{8BE261E9-5980-4AA5-9B7C-73DEE410DB1A}" presName="hierChild4" presStyleCnt="0"/>
      <dgm:spPr/>
    </dgm:pt>
    <dgm:pt modelId="{42EAB643-B1B6-40A0-94EB-40A24DEB8F97}" type="pres">
      <dgm:prSet presAssocID="{8BE261E9-5980-4AA5-9B7C-73DEE410DB1A}" presName="hierChild5" presStyleCnt="0"/>
      <dgm:spPr/>
    </dgm:pt>
    <dgm:pt modelId="{D835DC3B-2A6A-4C7B-A364-DE19FDE2FB68}" type="pres">
      <dgm:prSet presAssocID="{4943318A-38B5-4503-87A7-F9ED7C3DCB5D}" presName="Name37" presStyleLbl="parChTrans1D2" presStyleIdx="5" presStyleCnt="12"/>
      <dgm:spPr/>
      <dgm:t>
        <a:bodyPr/>
        <a:lstStyle/>
        <a:p>
          <a:endParaRPr lang="zh-TW" altLang="en-US"/>
        </a:p>
      </dgm:t>
    </dgm:pt>
    <dgm:pt modelId="{F2547570-9690-4981-BD61-1F18B6BA7AF5}" type="pres">
      <dgm:prSet presAssocID="{4FBB8FE9-91AB-4B14-85FD-BFCE21D91077}" presName="hierRoot2" presStyleCnt="0">
        <dgm:presLayoutVars>
          <dgm:hierBranch val="init"/>
        </dgm:presLayoutVars>
      </dgm:prSet>
      <dgm:spPr/>
    </dgm:pt>
    <dgm:pt modelId="{6C94900D-0188-46AC-BA92-99498D544DFC}" type="pres">
      <dgm:prSet presAssocID="{4FBB8FE9-91AB-4B14-85FD-BFCE21D91077}" presName="rootComposite" presStyleCnt="0"/>
      <dgm:spPr/>
    </dgm:pt>
    <dgm:pt modelId="{AF3AA209-EEC8-47FF-ACAA-2B3788A0C135}" type="pres">
      <dgm:prSet presAssocID="{4FBB8FE9-91AB-4B14-85FD-BFCE21D91077}" presName="rootText" presStyleLbl="node2" presStyleIdx="5" presStyleCnt="12" custScaleY="817964" custLinFactNeighborY="-7437">
        <dgm:presLayoutVars>
          <dgm:chPref val="3"/>
        </dgm:presLayoutVars>
      </dgm:prSet>
      <dgm:spPr/>
      <dgm:t>
        <a:bodyPr/>
        <a:lstStyle/>
        <a:p>
          <a:endParaRPr lang="zh-TW" altLang="en-US"/>
        </a:p>
      </dgm:t>
    </dgm:pt>
    <dgm:pt modelId="{CB157B41-9D06-4666-8F66-EF3753BDAFC8}" type="pres">
      <dgm:prSet presAssocID="{4FBB8FE9-91AB-4B14-85FD-BFCE21D91077}" presName="rootConnector" presStyleLbl="node2" presStyleIdx="5" presStyleCnt="12"/>
      <dgm:spPr/>
      <dgm:t>
        <a:bodyPr/>
        <a:lstStyle/>
        <a:p>
          <a:endParaRPr lang="zh-TW" altLang="en-US"/>
        </a:p>
      </dgm:t>
    </dgm:pt>
    <dgm:pt modelId="{11BDE1B8-0DFB-4940-82EC-A617A694F3CF}" type="pres">
      <dgm:prSet presAssocID="{4FBB8FE9-91AB-4B14-85FD-BFCE21D91077}" presName="hierChild4" presStyleCnt="0"/>
      <dgm:spPr/>
    </dgm:pt>
    <dgm:pt modelId="{03A600A1-E0A4-4A24-9F02-89B11BE268CE}" type="pres">
      <dgm:prSet presAssocID="{4FBB8FE9-91AB-4B14-85FD-BFCE21D91077}" presName="hierChild5" presStyleCnt="0"/>
      <dgm:spPr/>
    </dgm:pt>
    <dgm:pt modelId="{6BF18369-E72C-4B44-93C9-3C64B6AA9DE0}" type="pres">
      <dgm:prSet presAssocID="{598E7BBA-02C7-4D27-86FA-5379BA88B847}" presName="Name37" presStyleLbl="parChTrans1D2" presStyleIdx="6" presStyleCnt="12"/>
      <dgm:spPr/>
      <dgm:t>
        <a:bodyPr/>
        <a:lstStyle/>
        <a:p>
          <a:endParaRPr lang="zh-TW" altLang="en-US"/>
        </a:p>
      </dgm:t>
    </dgm:pt>
    <dgm:pt modelId="{CDE1D5CF-D458-474B-942A-3CF2715ECB0A}" type="pres">
      <dgm:prSet presAssocID="{A296CD86-311C-43D8-A707-445973167E2C}" presName="hierRoot2" presStyleCnt="0">
        <dgm:presLayoutVars>
          <dgm:hierBranch val="init"/>
        </dgm:presLayoutVars>
      </dgm:prSet>
      <dgm:spPr/>
    </dgm:pt>
    <dgm:pt modelId="{2A4872A6-3E9D-4E65-BA6D-596D49AB32AF}" type="pres">
      <dgm:prSet presAssocID="{A296CD86-311C-43D8-A707-445973167E2C}" presName="rootComposite" presStyleCnt="0"/>
      <dgm:spPr/>
    </dgm:pt>
    <dgm:pt modelId="{F2AA15F2-957C-4F34-A88B-ADAA7F26A414}" type="pres">
      <dgm:prSet presAssocID="{A296CD86-311C-43D8-A707-445973167E2C}" presName="rootText" presStyleLbl="node2" presStyleIdx="6" presStyleCnt="12" custScaleY="817964" custLinFactNeighborY="-7437">
        <dgm:presLayoutVars>
          <dgm:chPref val="3"/>
        </dgm:presLayoutVars>
      </dgm:prSet>
      <dgm:spPr/>
      <dgm:t>
        <a:bodyPr/>
        <a:lstStyle/>
        <a:p>
          <a:endParaRPr lang="zh-TW" altLang="en-US"/>
        </a:p>
      </dgm:t>
    </dgm:pt>
    <dgm:pt modelId="{0FC294C0-5AA0-477B-8702-8CDF40BC369F}" type="pres">
      <dgm:prSet presAssocID="{A296CD86-311C-43D8-A707-445973167E2C}" presName="rootConnector" presStyleLbl="node2" presStyleIdx="6" presStyleCnt="12"/>
      <dgm:spPr/>
      <dgm:t>
        <a:bodyPr/>
        <a:lstStyle/>
        <a:p>
          <a:endParaRPr lang="zh-TW" altLang="en-US"/>
        </a:p>
      </dgm:t>
    </dgm:pt>
    <dgm:pt modelId="{A7816462-FFB1-4B54-8C78-3873741D4BA5}" type="pres">
      <dgm:prSet presAssocID="{A296CD86-311C-43D8-A707-445973167E2C}" presName="hierChild4" presStyleCnt="0"/>
      <dgm:spPr/>
    </dgm:pt>
    <dgm:pt modelId="{6677DE96-50BF-4AC9-A987-2DC2806CA9AA}" type="pres">
      <dgm:prSet presAssocID="{A296CD86-311C-43D8-A707-445973167E2C}" presName="hierChild5" presStyleCnt="0"/>
      <dgm:spPr/>
    </dgm:pt>
    <dgm:pt modelId="{DF3A18D6-7CA3-489C-83BA-DBE3B463035A}" type="pres">
      <dgm:prSet presAssocID="{6BED2920-7BEB-4B9D-8DB2-452BCECB4EB1}" presName="Name37" presStyleLbl="parChTrans1D2" presStyleIdx="7" presStyleCnt="12"/>
      <dgm:spPr/>
      <dgm:t>
        <a:bodyPr/>
        <a:lstStyle/>
        <a:p>
          <a:endParaRPr lang="zh-TW" altLang="en-US"/>
        </a:p>
      </dgm:t>
    </dgm:pt>
    <dgm:pt modelId="{498CF186-7B32-4A85-80E8-06149C0C4A73}" type="pres">
      <dgm:prSet presAssocID="{1950CB8D-1740-48E8-9171-87B5592D7D79}" presName="hierRoot2" presStyleCnt="0">
        <dgm:presLayoutVars>
          <dgm:hierBranch val="init"/>
        </dgm:presLayoutVars>
      </dgm:prSet>
      <dgm:spPr/>
    </dgm:pt>
    <dgm:pt modelId="{B1056992-88F9-4115-8275-8483A3ED99E2}" type="pres">
      <dgm:prSet presAssocID="{1950CB8D-1740-48E8-9171-87B5592D7D79}" presName="rootComposite" presStyleCnt="0"/>
      <dgm:spPr/>
    </dgm:pt>
    <dgm:pt modelId="{96FE9EEB-5D70-4659-9D1A-CA085522C2E2}" type="pres">
      <dgm:prSet presAssocID="{1950CB8D-1740-48E8-9171-87B5592D7D79}" presName="rootText" presStyleLbl="node2" presStyleIdx="7" presStyleCnt="12" custScaleY="817964" custLinFactNeighborY="-7437">
        <dgm:presLayoutVars>
          <dgm:chPref val="3"/>
        </dgm:presLayoutVars>
      </dgm:prSet>
      <dgm:spPr/>
      <dgm:t>
        <a:bodyPr/>
        <a:lstStyle/>
        <a:p>
          <a:endParaRPr lang="zh-TW" altLang="en-US"/>
        </a:p>
      </dgm:t>
    </dgm:pt>
    <dgm:pt modelId="{8C83BD88-F1F3-4D4E-B755-4DABD0C254D6}" type="pres">
      <dgm:prSet presAssocID="{1950CB8D-1740-48E8-9171-87B5592D7D79}" presName="rootConnector" presStyleLbl="node2" presStyleIdx="7" presStyleCnt="12"/>
      <dgm:spPr/>
      <dgm:t>
        <a:bodyPr/>
        <a:lstStyle/>
        <a:p>
          <a:endParaRPr lang="zh-TW" altLang="en-US"/>
        </a:p>
      </dgm:t>
    </dgm:pt>
    <dgm:pt modelId="{4F5072A5-C5F5-4EDD-B69C-FD9590E1F33A}" type="pres">
      <dgm:prSet presAssocID="{1950CB8D-1740-48E8-9171-87B5592D7D79}" presName="hierChild4" presStyleCnt="0"/>
      <dgm:spPr/>
    </dgm:pt>
    <dgm:pt modelId="{9D66EEE9-64AB-42C5-B34F-19DF48EE15D4}" type="pres">
      <dgm:prSet presAssocID="{1950CB8D-1740-48E8-9171-87B5592D7D79}" presName="hierChild5" presStyleCnt="0"/>
      <dgm:spPr/>
    </dgm:pt>
    <dgm:pt modelId="{9C6A58D8-A140-4785-926A-94C0D63A720F}" type="pres">
      <dgm:prSet presAssocID="{5759F188-CA6A-4BD2-A487-2DAD87B851DA}" presName="Name37" presStyleLbl="parChTrans1D2" presStyleIdx="8" presStyleCnt="12"/>
      <dgm:spPr/>
      <dgm:t>
        <a:bodyPr/>
        <a:lstStyle/>
        <a:p>
          <a:endParaRPr lang="zh-TW" altLang="en-US"/>
        </a:p>
      </dgm:t>
    </dgm:pt>
    <dgm:pt modelId="{C3AD69C2-22E4-4F4C-9BD3-120EE7FFF31B}" type="pres">
      <dgm:prSet presAssocID="{A6E9C2D3-1A2C-4894-994C-F1CC85236013}" presName="hierRoot2" presStyleCnt="0">
        <dgm:presLayoutVars>
          <dgm:hierBranch val="init"/>
        </dgm:presLayoutVars>
      </dgm:prSet>
      <dgm:spPr/>
    </dgm:pt>
    <dgm:pt modelId="{6D95D658-E528-4A0B-8462-2BA942D8600B}" type="pres">
      <dgm:prSet presAssocID="{A6E9C2D3-1A2C-4894-994C-F1CC85236013}" presName="rootComposite" presStyleCnt="0"/>
      <dgm:spPr/>
    </dgm:pt>
    <dgm:pt modelId="{71C705C8-A242-4ABC-879D-551E13A0DFCF}" type="pres">
      <dgm:prSet presAssocID="{A6E9C2D3-1A2C-4894-994C-F1CC85236013}" presName="rootText" presStyleLbl="node2" presStyleIdx="8" presStyleCnt="12" custScaleY="817962" custLinFactNeighborY="-7437">
        <dgm:presLayoutVars>
          <dgm:chPref val="3"/>
        </dgm:presLayoutVars>
      </dgm:prSet>
      <dgm:spPr/>
      <dgm:t>
        <a:bodyPr/>
        <a:lstStyle/>
        <a:p>
          <a:endParaRPr lang="zh-TW" altLang="en-US"/>
        </a:p>
      </dgm:t>
    </dgm:pt>
    <dgm:pt modelId="{B43C876E-AD27-480C-9076-B743E226800B}" type="pres">
      <dgm:prSet presAssocID="{A6E9C2D3-1A2C-4894-994C-F1CC85236013}" presName="rootConnector" presStyleLbl="node2" presStyleIdx="8" presStyleCnt="12"/>
      <dgm:spPr/>
      <dgm:t>
        <a:bodyPr/>
        <a:lstStyle/>
        <a:p>
          <a:endParaRPr lang="zh-TW" altLang="en-US"/>
        </a:p>
      </dgm:t>
    </dgm:pt>
    <dgm:pt modelId="{39344F8D-9A92-4199-8C6F-768548C87A00}" type="pres">
      <dgm:prSet presAssocID="{A6E9C2D3-1A2C-4894-994C-F1CC85236013}" presName="hierChild4" presStyleCnt="0"/>
      <dgm:spPr/>
    </dgm:pt>
    <dgm:pt modelId="{A116BC81-B1D8-42E3-93AC-1EF5C2CB1EEE}" type="pres">
      <dgm:prSet presAssocID="{A6E9C2D3-1A2C-4894-994C-F1CC85236013}" presName="hierChild5" presStyleCnt="0"/>
      <dgm:spPr/>
    </dgm:pt>
    <dgm:pt modelId="{C8B10EBE-32D9-4EB4-AA89-F7DB0ACD6202}" type="pres">
      <dgm:prSet presAssocID="{858F95F8-8AB4-4359-9BFF-41F9804F46C6}" presName="Name37" presStyleLbl="parChTrans1D2" presStyleIdx="9" presStyleCnt="12"/>
      <dgm:spPr/>
      <dgm:t>
        <a:bodyPr/>
        <a:lstStyle/>
        <a:p>
          <a:endParaRPr lang="zh-TW" altLang="en-US"/>
        </a:p>
      </dgm:t>
    </dgm:pt>
    <dgm:pt modelId="{4E9378D3-F104-4D22-B0E8-ECC2DAED77EE}" type="pres">
      <dgm:prSet presAssocID="{7DF9F179-0F84-4675-BA92-04234513EA24}" presName="hierRoot2" presStyleCnt="0">
        <dgm:presLayoutVars>
          <dgm:hierBranch val="init"/>
        </dgm:presLayoutVars>
      </dgm:prSet>
      <dgm:spPr/>
    </dgm:pt>
    <dgm:pt modelId="{A77035A0-D2B6-4C72-A840-290C5E01129E}" type="pres">
      <dgm:prSet presAssocID="{7DF9F179-0F84-4675-BA92-04234513EA24}" presName="rootComposite" presStyleCnt="0"/>
      <dgm:spPr/>
    </dgm:pt>
    <dgm:pt modelId="{AF052A1F-0E46-48AA-83BC-9D54CF67890B}" type="pres">
      <dgm:prSet presAssocID="{7DF9F179-0F84-4675-BA92-04234513EA24}" presName="rootText" presStyleLbl="node2" presStyleIdx="9" presStyleCnt="12" custScaleY="817964" custLinFactNeighborY="-7437">
        <dgm:presLayoutVars>
          <dgm:chPref val="3"/>
        </dgm:presLayoutVars>
      </dgm:prSet>
      <dgm:spPr/>
      <dgm:t>
        <a:bodyPr/>
        <a:lstStyle/>
        <a:p>
          <a:endParaRPr lang="zh-TW" altLang="en-US"/>
        </a:p>
      </dgm:t>
    </dgm:pt>
    <dgm:pt modelId="{5AE4D7C1-DA96-40AF-8B80-985E31408212}" type="pres">
      <dgm:prSet presAssocID="{7DF9F179-0F84-4675-BA92-04234513EA24}" presName="rootConnector" presStyleLbl="node2" presStyleIdx="9" presStyleCnt="12"/>
      <dgm:spPr/>
      <dgm:t>
        <a:bodyPr/>
        <a:lstStyle/>
        <a:p>
          <a:endParaRPr lang="zh-TW" altLang="en-US"/>
        </a:p>
      </dgm:t>
    </dgm:pt>
    <dgm:pt modelId="{E61768C9-E2E0-4A0F-B7C1-DB12266A51CB}" type="pres">
      <dgm:prSet presAssocID="{7DF9F179-0F84-4675-BA92-04234513EA24}" presName="hierChild4" presStyleCnt="0"/>
      <dgm:spPr/>
    </dgm:pt>
    <dgm:pt modelId="{ECD4C746-E0FE-4D2F-ABFE-3C5EA7548005}" type="pres">
      <dgm:prSet presAssocID="{7DF9F179-0F84-4675-BA92-04234513EA24}" presName="hierChild5" presStyleCnt="0"/>
      <dgm:spPr/>
    </dgm:pt>
    <dgm:pt modelId="{9E306159-5C00-4B56-A6FE-DDFB7D66218E}" type="pres">
      <dgm:prSet presAssocID="{6DD6484C-0897-41AA-B802-2A0CBFB3C068}" presName="Name37" presStyleLbl="parChTrans1D2" presStyleIdx="10" presStyleCnt="12"/>
      <dgm:spPr/>
      <dgm:t>
        <a:bodyPr/>
        <a:lstStyle/>
        <a:p>
          <a:endParaRPr lang="zh-TW" altLang="en-US"/>
        </a:p>
      </dgm:t>
    </dgm:pt>
    <dgm:pt modelId="{7DA96116-1FC4-4031-A4DE-675C2402FEB4}" type="pres">
      <dgm:prSet presAssocID="{5F69CBBC-98CC-45AA-B0F9-3558929F29B9}" presName="hierRoot2" presStyleCnt="0">
        <dgm:presLayoutVars>
          <dgm:hierBranch val="init"/>
        </dgm:presLayoutVars>
      </dgm:prSet>
      <dgm:spPr/>
    </dgm:pt>
    <dgm:pt modelId="{A0184B51-6951-4B4D-A8E1-7318873D434C}" type="pres">
      <dgm:prSet presAssocID="{5F69CBBC-98CC-45AA-B0F9-3558929F29B9}" presName="rootComposite" presStyleCnt="0"/>
      <dgm:spPr/>
    </dgm:pt>
    <dgm:pt modelId="{01FFB24E-309D-4CF6-9301-E10CE77CC110}" type="pres">
      <dgm:prSet presAssocID="{5F69CBBC-98CC-45AA-B0F9-3558929F29B9}" presName="rootText" presStyleLbl="node2" presStyleIdx="10" presStyleCnt="12" custScaleY="817964" custLinFactNeighborY="-7437">
        <dgm:presLayoutVars>
          <dgm:chPref val="3"/>
        </dgm:presLayoutVars>
      </dgm:prSet>
      <dgm:spPr/>
      <dgm:t>
        <a:bodyPr/>
        <a:lstStyle/>
        <a:p>
          <a:endParaRPr lang="zh-TW" altLang="en-US"/>
        </a:p>
      </dgm:t>
    </dgm:pt>
    <dgm:pt modelId="{B3001A05-5C28-4BA5-ABD9-F51743468B99}" type="pres">
      <dgm:prSet presAssocID="{5F69CBBC-98CC-45AA-B0F9-3558929F29B9}" presName="rootConnector" presStyleLbl="node2" presStyleIdx="10" presStyleCnt="12"/>
      <dgm:spPr/>
      <dgm:t>
        <a:bodyPr/>
        <a:lstStyle/>
        <a:p>
          <a:endParaRPr lang="zh-TW" altLang="en-US"/>
        </a:p>
      </dgm:t>
    </dgm:pt>
    <dgm:pt modelId="{B9248B13-17E5-4F5C-AA45-4942FDAE38A9}" type="pres">
      <dgm:prSet presAssocID="{5F69CBBC-98CC-45AA-B0F9-3558929F29B9}" presName="hierChild4" presStyleCnt="0"/>
      <dgm:spPr/>
    </dgm:pt>
    <dgm:pt modelId="{A4B49A49-9B1A-4E1B-9077-39CE00C63736}" type="pres">
      <dgm:prSet presAssocID="{5F69CBBC-98CC-45AA-B0F9-3558929F29B9}" presName="hierChild5" presStyleCnt="0"/>
      <dgm:spPr/>
    </dgm:pt>
    <dgm:pt modelId="{4F4CC607-DC61-47D0-9BFC-ADD50829D943}" type="pres">
      <dgm:prSet presAssocID="{0B239BFA-5E4D-4F2D-82E5-7CBA78800EE2}" presName="Name37" presStyleLbl="parChTrans1D2" presStyleIdx="11" presStyleCnt="12"/>
      <dgm:spPr/>
      <dgm:t>
        <a:bodyPr/>
        <a:lstStyle/>
        <a:p>
          <a:endParaRPr lang="zh-TW" altLang="en-US"/>
        </a:p>
      </dgm:t>
    </dgm:pt>
    <dgm:pt modelId="{BCC7A986-CFE0-4DB4-B9A3-C2BDF6E28C7E}" type="pres">
      <dgm:prSet presAssocID="{8F677125-C959-46BE-809C-80245097704A}" presName="hierRoot2" presStyleCnt="0">
        <dgm:presLayoutVars>
          <dgm:hierBranch val="init"/>
        </dgm:presLayoutVars>
      </dgm:prSet>
      <dgm:spPr/>
    </dgm:pt>
    <dgm:pt modelId="{7B90D397-FB20-45A4-91D2-2F72564100AC}" type="pres">
      <dgm:prSet presAssocID="{8F677125-C959-46BE-809C-80245097704A}" presName="rootComposite" presStyleCnt="0"/>
      <dgm:spPr/>
    </dgm:pt>
    <dgm:pt modelId="{74191617-7BDD-491E-A1CC-E59CD9D8335F}" type="pres">
      <dgm:prSet presAssocID="{8F677125-C959-46BE-809C-80245097704A}" presName="rootText" presStyleLbl="node2" presStyleIdx="11" presStyleCnt="12" custScaleY="817964" custLinFactNeighborY="-7437">
        <dgm:presLayoutVars>
          <dgm:chPref val="3"/>
        </dgm:presLayoutVars>
      </dgm:prSet>
      <dgm:spPr/>
      <dgm:t>
        <a:bodyPr/>
        <a:lstStyle/>
        <a:p>
          <a:endParaRPr lang="zh-TW" altLang="en-US"/>
        </a:p>
      </dgm:t>
    </dgm:pt>
    <dgm:pt modelId="{ACB64ED2-04A9-4AB5-958A-F647CCE02303}" type="pres">
      <dgm:prSet presAssocID="{8F677125-C959-46BE-809C-80245097704A}" presName="rootConnector" presStyleLbl="node2" presStyleIdx="11" presStyleCnt="12"/>
      <dgm:spPr/>
      <dgm:t>
        <a:bodyPr/>
        <a:lstStyle/>
        <a:p>
          <a:endParaRPr lang="zh-TW" altLang="en-US"/>
        </a:p>
      </dgm:t>
    </dgm:pt>
    <dgm:pt modelId="{04D419FA-D4A9-4638-A0E6-8D1B3B87A6A6}" type="pres">
      <dgm:prSet presAssocID="{8F677125-C959-46BE-809C-80245097704A}" presName="hierChild4" presStyleCnt="0"/>
      <dgm:spPr/>
    </dgm:pt>
    <dgm:pt modelId="{B36F9ABC-71D9-4108-8522-A8C29181AA68}" type="pres">
      <dgm:prSet presAssocID="{8F677125-C959-46BE-809C-80245097704A}" presName="hierChild5" presStyleCnt="0"/>
      <dgm:spPr/>
    </dgm:pt>
    <dgm:pt modelId="{89CDB7AB-E8C5-4A7E-B1C6-697D9143C581}" type="pres">
      <dgm:prSet presAssocID="{A29AA040-FB02-42E5-B779-865C73E73BFD}" presName="hierChild3" presStyleCnt="0"/>
      <dgm:spPr/>
    </dgm:pt>
  </dgm:ptLst>
  <dgm:cxnLst>
    <dgm:cxn modelId="{23696BF2-F0AD-421B-80F0-80614DB2A09A}" srcId="{A29AA040-FB02-42E5-B779-865C73E73BFD}" destId="{5F69CBBC-98CC-45AA-B0F9-3558929F29B9}" srcOrd="10" destOrd="0" parTransId="{6DD6484C-0897-41AA-B802-2A0CBFB3C068}" sibTransId="{D1B9B654-E36B-4996-B0DE-EFD66A9141F9}"/>
    <dgm:cxn modelId="{487EB415-D60F-4717-9E89-371ED5A49B42}" type="presOf" srcId="{A296CD86-311C-43D8-A707-445973167E2C}" destId="{0FC294C0-5AA0-477B-8702-8CDF40BC369F}" srcOrd="1" destOrd="0" presId="urn:microsoft.com/office/officeart/2005/8/layout/orgChart1"/>
    <dgm:cxn modelId="{517E8225-E4CF-41C3-BE2A-7178AE0C207A}" srcId="{A29AA040-FB02-42E5-B779-865C73E73BFD}" destId="{4A68E201-4B96-4936-8DE5-5F020AA918F6}" srcOrd="0" destOrd="0" parTransId="{7759FD7B-70E0-42D3-8E96-1BB29E3E15EC}" sibTransId="{F33D8EC1-3914-41EB-956F-33204D8072B5}"/>
    <dgm:cxn modelId="{2F2D39A4-BD28-4670-AFFB-D526E1266B3D}" srcId="{A29AA040-FB02-42E5-B779-865C73E73BFD}" destId="{4FBB8FE9-91AB-4B14-85FD-BFCE21D91077}" srcOrd="5" destOrd="0" parTransId="{4943318A-38B5-4503-87A7-F9ED7C3DCB5D}" sibTransId="{1747B5DB-7159-47D9-BAA7-D454D88D67CE}"/>
    <dgm:cxn modelId="{517BF5BA-5AB1-4507-BF9D-E0CAD15DF658}" srcId="{A29AA040-FB02-42E5-B779-865C73E73BFD}" destId="{7DF9F179-0F84-4675-BA92-04234513EA24}" srcOrd="9" destOrd="0" parTransId="{858F95F8-8AB4-4359-9BFF-41F9804F46C6}" sibTransId="{79E508A5-F01F-4C71-B5DC-A93FFF3A8BF0}"/>
    <dgm:cxn modelId="{064CB465-D4BD-46DD-85FC-0060DD981BC3}" type="presOf" srcId="{5F69CBBC-98CC-45AA-B0F9-3558929F29B9}" destId="{01FFB24E-309D-4CF6-9301-E10CE77CC110}" srcOrd="0" destOrd="0" presId="urn:microsoft.com/office/officeart/2005/8/layout/orgChart1"/>
    <dgm:cxn modelId="{32B9848C-1B83-4C91-840E-17ADB464E972}" type="presOf" srcId="{4A68E201-4B96-4936-8DE5-5F020AA918F6}" destId="{2FE92FCD-46F3-4222-9B8B-43B02831B87B}" srcOrd="0" destOrd="0" presId="urn:microsoft.com/office/officeart/2005/8/layout/orgChart1"/>
    <dgm:cxn modelId="{2D9DFFD5-5598-4FBE-BA0A-0E05E68640E9}" type="presOf" srcId="{4FBB8FE9-91AB-4B14-85FD-BFCE21D91077}" destId="{CB157B41-9D06-4666-8F66-EF3753BDAFC8}" srcOrd="1" destOrd="0" presId="urn:microsoft.com/office/officeart/2005/8/layout/orgChart1"/>
    <dgm:cxn modelId="{5DEB6AB2-BF9A-44B0-A9AF-27E48C4CBAD9}" type="presOf" srcId="{4FBB8FE9-91AB-4B14-85FD-BFCE21D91077}" destId="{AF3AA209-EEC8-47FF-ACAA-2B3788A0C135}" srcOrd="0" destOrd="0" presId="urn:microsoft.com/office/officeart/2005/8/layout/orgChart1"/>
    <dgm:cxn modelId="{94B9C27E-28DA-42AD-A55E-32018A836F0D}" srcId="{A29AA040-FB02-42E5-B779-865C73E73BFD}" destId="{007A5D8C-DD47-46A1-807D-D04176E22593}" srcOrd="3" destOrd="0" parTransId="{8F2F6CAD-85CC-4B0D-BD86-D9301013268C}" sibTransId="{0CEF7A2D-FE81-473C-904F-478DC469C6E9}"/>
    <dgm:cxn modelId="{B8685BC3-5E6B-4BFF-AE88-D83F262EF7F9}" type="presOf" srcId="{8F677125-C959-46BE-809C-80245097704A}" destId="{ACB64ED2-04A9-4AB5-958A-F647CCE02303}" srcOrd="1" destOrd="0" presId="urn:microsoft.com/office/officeart/2005/8/layout/orgChart1"/>
    <dgm:cxn modelId="{AFE475C1-990F-4895-A741-32A4CD9F0C14}" type="presOf" srcId="{63DA7D79-8C12-40DF-9DEB-D09F45747DE3}" destId="{F1206D96-AF06-4313-8837-B25F50F071FE}" srcOrd="0" destOrd="0" presId="urn:microsoft.com/office/officeart/2005/8/layout/orgChart1"/>
    <dgm:cxn modelId="{E41941B7-EBE1-4D88-BA8D-9AC00B5158B2}" type="presOf" srcId="{007A5D8C-DD47-46A1-807D-D04176E22593}" destId="{3B70201D-EF7B-47E3-B8C8-6A2436709CD1}" srcOrd="0" destOrd="0" presId="urn:microsoft.com/office/officeart/2005/8/layout/orgChart1"/>
    <dgm:cxn modelId="{3482F7D8-EE67-4533-BFB9-608C8BBE137E}" type="presOf" srcId="{8F2F6CAD-85CC-4B0D-BD86-D9301013268C}" destId="{EB3CD6F4-C5F4-4665-BDEC-377C163597AB}" srcOrd="0" destOrd="0" presId="urn:microsoft.com/office/officeart/2005/8/layout/orgChart1"/>
    <dgm:cxn modelId="{68819E16-F642-4946-89EB-D513D28C17EA}" type="presOf" srcId="{4943318A-38B5-4503-87A7-F9ED7C3DCB5D}" destId="{D835DC3B-2A6A-4C7B-A364-DE19FDE2FB68}" srcOrd="0" destOrd="0" presId="urn:microsoft.com/office/officeart/2005/8/layout/orgChart1"/>
    <dgm:cxn modelId="{93322A70-097E-4722-B4B6-9FB79B8039FC}" srcId="{A29AA040-FB02-42E5-B779-865C73E73BFD}" destId="{A296CD86-311C-43D8-A707-445973167E2C}" srcOrd="6" destOrd="0" parTransId="{598E7BBA-02C7-4D27-86FA-5379BA88B847}" sibTransId="{466EC047-9D4B-4D5E-A9ED-A9E6C67B05F1}"/>
    <dgm:cxn modelId="{A296FBD6-BD97-430B-B6E0-F67C28BA16DF}" type="presOf" srcId="{A29AA040-FB02-42E5-B779-865C73E73BFD}" destId="{FB20CD2C-927F-4BF8-954A-215D4EDBB30F}" srcOrd="1" destOrd="0" presId="urn:microsoft.com/office/officeart/2005/8/layout/orgChart1"/>
    <dgm:cxn modelId="{040E45FC-EC70-4963-99D5-2EE143A61701}" type="presOf" srcId="{1950CB8D-1740-48E8-9171-87B5592D7D79}" destId="{96FE9EEB-5D70-4659-9D1A-CA085522C2E2}" srcOrd="0" destOrd="0" presId="urn:microsoft.com/office/officeart/2005/8/layout/orgChart1"/>
    <dgm:cxn modelId="{21F21562-3C90-4EE7-B11B-FACEFFBAB4E7}" type="presOf" srcId="{A14E3170-40B6-4187-A407-81B4F0D4B03A}" destId="{49118E50-0AAE-48B4-9141-3B5A06A937C3}" srcOrd="0" destOrd="0" presId="urn:microsoft.com/office/officeart/2005/8/layout/orgChart1"/>
    <dgm:cxn modelId="{8605E054-5B46-4F79-8C28-CA143771E36C}" type="presOf" srcId="{E2068C02-87F5-4D4A-BAFD-00EE6A27317D}" destId="{D31F2449-D007-48A2-9CC1-F0A0D993F952}" srcOrd="0" destOrd="0" presId="urn:microsoft.com/office/officeart/2005/8/layout/orgChart1"/>
    <dgm:cxn modelId="{1C4FABE3-77F8-4FD3-A217-4FD76688AD4D}" type="presOf" srcId="{A6E9C2D3-1A2C-4894-994C-F1CC85236013}" destId="{B43C876E-AD27-480C-9076-B743E226800B}" srcOrd="1" destOrd="0" presId="urn:microsoft.com/office/officeart/2005/8/layout/orgChart1"/>
    <dgm:cxn modelId="{7CDD0811-96D2-4570-A08F-337D5EE1F709}" srcId="{A29AA040-FB02-42E5-B779-865C73E73BFD}" destId="{8F677125-C959-46BE-809C-80245097704A}" srcOrd="11" destOrd="0" parTransId="{0B239BFA-5E4D-4F2D-82E5-7CBA78800EE2}" sibTransId="{F961644C-F916-41B1-A401-7C81F31CC0F3}"/>
    <dgm:cxn modelId="{F8619941-2A6D-4AC6-BF62-07755F382396}" type="presOf" srcId="{5F69CBBC-98CC-45AA-B0F9-3558929F29B9}" destId="{B3001A05-5C28-4BA5-ABD9-F51743468B99}" srcOrd="1" destOrd="0" presId="urn:microsoft.com/office/officeart/2005/8/layout/orgChart1"/>
    <dgm:cxn modelId="{7D481E4B-85CB-4FE9-865E-9F17677F5FD2}" type="presOf" srcId="{D2611D55-B4E3-48E3-8CAF-2C10159645DC}" destId="{A7C853A9-4424-4613-AD35-FB30E11F33C7}" srcOrd="0" destOrd="0" presId="urn:microsoft.com/office/officeart/2005/8/layout/orgChart1"/>
    <dgm:cxn modelId="{EE9C4600-38EE-47B8-B480-DB148B021E13}" type="presOf" srcId="{EE17865B-2886-4516-8BDD-D7D4CFFF2958}" destId="{5EEEEF29-5541-4E6A-A7C0-24C6674E775C}" srcOrd="0" destOrd="0" presId="urn:microsoft.com/office/officeart/2005/8/layout/orgChart1"/>
    <dgm:cxn modelId="{32F5FA5B-7D6B-4D2B-9C6F-5B3D6FA22AA6}" type="presOf" srcId="{7759FD7B-70E0-42D3-8E96-1BB29E3E15EC}" destId="{210C6EE3-9E95-47C1-B7BB-E8E0E3A02A7E}" srcOrd="0" destOrd="0" presId="urn:microsoft.com/office/officeart/2005/8/layout/orgChart1"/>
    <dgm:cxn modelId="{C6548A90-B0BD-472B-AD68-9FB6A52E228D}" type="presOf" srcId="{0B239BFA-5E4D-4F2D-82E5-7CBA78800EE2}" destId="{4F4CC607-DC61-47D0-9BFC-ADD50829D943}" srcOrd="0" destOrd="0" presId="urn:microsoft.com/office/officeart/2005/8/layout/orgChart1"/>
    <dgm:cxn modelId="{D8DCA772-4BA9-40D6-8A84-3705C9CBB78B}" type="presOf" srcId="{8BE261E9-5980-4AA5-9B7C-73DEE410DB1A}" destId="{9A4E0E03-795B-4826-BAA0-2818D6170C5F}" srcOrd="0" destOrd="0" presId="urn:microsoft.com/office/officeart/2005/8/layout/orgChart1"/>
    <dgm:cxn modelId="{DB8A8E2D-68E7-4D26-9022-9F51248CBACE}" type="presOf" srcId="{6DD6484C-0897-41AA-B802-2A0CBFB3C068}" destId="{9E306159-5C00-4B56-A6FE-DDFB7D66218E}" srcOrd="0" destOrd="0" presId="urn:microsoft.com/office/officeart/2005/8/layout/orgChart1"/>
    <dgm:cxn modelId="{CD19B7F7-AA8B-47B9-8C72-477897BE6162}" srcId="{A29AA040-FB02-42E5-B779-865C73E73BFD}" destId="{A6E9C2D3-1A2C-4894-994C-F1CC85236013}" srcOrd="8" destOrd="0" parTransId="{5759F188-CA6A-4BD2-A487-2DAD87B851DA}" sibTransId="{CB270578-D37A-4AEB-AE6B-E92696AC88C2}"/>
    <dgm:cxn modelId="{1BA002B0-8CA4-4648-983D-0712BADAE812}" type="presOf" srcId="{1950CB8D-1740-48E8-9171-87B5592D7D79}" destId="{8C83BD88-F1F3-4D4E-B755-4DABD0C254D6}" srcOrd="1" destOrd="0" presId="urn:microsoft.com/office/officeart/2005/8/layout/orgChart1"/>
    <dgm:cxn modelId="{1010FE5C-99C7-458E-8D20-262C46A6D6D6}" srcId="{A29AA040-FB02-42E5-B779-865C73E73BFD}" destId="{1950CB8D-1740-48E8-9171-87B5592D7D79}" srcOrd="7" destOrd="0" parTransId="{6BED2920-7BEB-4B9D-8DB2-452BCECB4EB1}" sibTransId="{F71BF5CC-3386-4878-9706-009C850D8CC7}"/>
    <dgm:cxn modelId="{E664856D-F920-4426-8BC0-38A3FAF80D67}" type="presOf" srcId="{A296CD86-311C-43D8-A707-445973167E2C}" destId="{F2AA15F2-957C-4F34-A88B-ADAA7F26A414}" srcOrd="0" destOrd="0" presId="urn:microsoft.com/office/officeart/2005/8/layout/orgChart1"/>
    <dgm:cxn modelId="{46236DCA-348A-4FC7-BC4F-C46CD73DB9DC}" type="presOf" srcId="{8BE261E9-5980-4AA5-9B7C-73DEE410DB1A}" destId="{6F87EABE-D086-4A6E-B7FE-A6FA8DA64D25}" srcOrd="1" destOrd="0" presId="urn:microsoft.com/office/officeart/2005/8/layout/orgChart1"/>
    <dgm:cxn modelId="{7B2093DC-80B3-480D-8D9D-E0613C8146DD}" srcId="{A29AA040-FB02-42E5-B779-865C73E73BFD}" destId="{8BE261E9-5980-4AA5-9B7C-73DEE410DB1A}" srcOrd="4" destOrd="0" parTransId="{EE17865B-2886-4516-8BDD-D7D4CFFF2958}" sibTransId="{B221A613-DE06-4A3B-AE07-80C351F9189C}"/>
    <dgm:cxn modelId="{BEC2241A-12E6-4EEA-8F57-4B5079DCFB9D}" type="presOf" srcId="{63DA7D79-8C12-40DF-9DEB-D09F45747DE3}" destId="{2E8859D9-6F2D-44E9-A17F-56E025E4C08C}" srcOrd="1" destOrd="0" presId="urn:microsoft.com/office/officeart/2005/8/layout/orgChart1"/>
    <dgm:cxn modelId="{21DC0E4C-0BE1-4AAE-8531-242AC836B577}" type="presOf" srcId="{A29AA040-FB02-42E5-B779-865C73E73BFD}" destId="{011820B6-DAE6-41D5-A38D-401DC541EBA1}" srcOrd="0" destOrd="0" presId="urn:microsoft.com/office/officeart/2005/8/layout/orgChart1"/>
    <dgm:cxn modelId="{CAF26703-8DB3-4E09-BE24-303F03C6E3BA}" type="presOf" srcId="{598E7BBA-02C7-4D27-86FA-5379BA88B847}" destId="{6BF18369-E72C-4B44-93C9-3C64B6AA9DE0}" srcOrd="0" destOrd="0" presId="urn:microsoft.com/office/officeart/2005/8/layout/orgChart1"/>
    <dgm:cxn modelId="{B4BC8E46-C930-4E7A-A4B4-BFAE71ADFCD2}" type="presOf" srcId="{12F12887-68FD-48D7-A511-06A0BEEA1C85}" destId="{28969FFF-CC6B-421C-A65B-802E7849B5B6}" srcOrd="1" destOrd="0" presId="urn:microsoft.com/office/officeart/2005/8/layout/orgChart1"/>
    <dgm:cxn modelId="{C67B0C3B-162E-4C61-9B25-4FF88E5618FC}" type="presOf" srcId="{7DF9F179-0F84-4675-BA92-04234513EA24}" destId="{AF052A1F-0E46-48AA-83BC-9D54CF67890B}" srcOrd="0" destOrd="0" presId="urn:microsoft.com/office/officeart/2005/8/layout/orgChart1"/>
    <dgm:cxn modelId="{57860655-B32F-4C0B-83EC-6C9E7C44A6F8}" type="presOf" srcId="{5759F188-CA6A-4BD2-A487-2DAD87B851DA}" destId="{9C6A58D8-A140-4785-926A-94C0D63A720F}" srcOrd="0" destOrd="0" presId="urn:microsoft.com/office/officeart/2005/8/layout/orgChart1"/>
    <dgm:cxn modelId="{13798800-632E-41A0-A3C0-FDF69A35B69A}" srcId="{D2611D55-B4E3-48E3-8CAF-2C10159645DC}" destId="{A29AA040-FB02-42E5-B779-865C73E73BFD}" srcOrd="0" destOrd="0" parTransId="{7CFC40C9-A3E8-4BCB-939E-5CF5ED202F4B}" sibTransId="{A23D3EC2-6EFF-4F92-9A2C-40B993A607A6}"/>
    <dgm:cxn modelId="{973C860E-935F-463A-B64B-9574A5FC144C}" type="presOf" srcId="{007A5D8C-DD47-46A1-807D-D04176E22593}" destId="{06E92F85-3B60-4E3F-B01D-2C657529AA0B}" srcOrd="1" destOrd="0" presId="urn:microsoft.com/office/officeart/2005/8/layout/orgChart1"/>
    <dgm:cxn modelId="{9B57BE4A-F282-47A9-ACBF-260744120443}" type="presOf" srcId="{8F677125-C959-46BE-809C-80245097704A}" destId="{74191617-7BDD-491E-A1CC-E59CD9D8335F}" srcOrd="0" destOrd="0" presId="urn:microsoft.com/office/officeart/2005/8/layout/orgChart1"/>
    <dgm:cxn modelId="{76E41560-0349-465C-AE46-0734AAE6D850}" type="presOf" srcId="{4A68E201-4B96-4936-8DE5-5F020AA918F6}" destId="{B70E2578-B49F-43AA-8EB7-EB7E8BBDB5CB}" srcOrd="1" destOrd="0" presId="urn:microsoft.com/office/officeart/2005/8/layout/orgChart1"/>
    <dgm:cxn modelId="{4B6A1F40-E4E4-42FB-BA5B-7B7D63A5B2E9}" type="presOf" srcId="{6BED2920-7BEB-4B9D-8DB2-452BCECB4EB1}" destId="{DF3A18D6-7CA3-489C-83BA-DBE3B463035A}" srcOrd="0" destOrd="0" presId="urn:microsoft.com/office/officeart/2005/8/layout/orgChart1"/>
    <dgm:cxn modelId="{5B5F9896-7F48-4202-AFDD-7FB7DF4B73D9}" srcId="{A29AA040-FB02-42E5-B779-865C73E73BFD}" destId="{63DA7D79-8C12-40DF-9DEB-D09F45747DE3}" srcOrd="1" destOrd="0" parTransId="{E2068C02-87F5-4D4A-BAFD-00EE6A27317D}" sibTransId="{CD6C99CD-2BD4-4F8C-8AAE-DE2C3A2B0775}"/>
    <dgm:cxn modelId="{70C8FB10-40B5-49F9-8FA1-31F93EBA37B7}" type="presOf" srcId="{12F12887-68FD-48D7-A511-06A0BEEA1C85}" destId="{7BDAC86E-778B-46C3-B6B4-CB0A0EFDF2B6}" srcOrd="0" destOrd="0" presId="urn:microsoft.com/office/officeart/2005/8/layout/orgChart1"/>
    <dgm:cxn modelId="{E0CE553A-DCFA-4886-928A-30C16BAC0816}" type="presOf" srcId="{A6E9C2D3-1A2C-4894-994C-F1CC85236013}" destId="{71C705C8-A242-4ABC-879D-551E13A0DFCF}" srcOrd="0" destOrd="0" presId="urn:microsoft.com/office/officeart/2005/8/layout/orgChart1"/>
    <dgm:cxn modelId="{5B71EB72-42F5-4DA9-B60A-1F84243F8859}" type="presOf" srcId="{858F95F8-8AB4-4359-9BFF-41F9804F46C6}" destId="{C8B10EBE-32D9-4EB4-AA89-F7DB0ACD6202}" srcOrd="0" destOrd="0" presId="urn:microsoft.com/office/officeart/2005/8/layout/orgChart1"/>
    <dgm:cxn modelId="{9BD3FE52-F9C7-4FD6-AED8-04D2AB68E5D9}" type="presOf" srcId="{7DF9F179-0F84-4675-BA92-04234513EA24}" destId="{5AE4D7C1-DA96-40AF-8B80-985E31408212}" srcOrd="1" destOrd="0" presId="urn:microsoft.com/office/officeart/2005/8/layout/orgChart1"/>
    <dgm:cxn modelId="{AD93983A-4351-406D-A813-E79BE86E6EA5}" srcId="{A29AA040-FB02-42E5-B779-865C73E73BFD}" destId="{12F12887-68FD-48D7-A511-06A0BEEA1C85}" srcOrd="2" destOrd="0" parTransId="{A14E3170-40B6-4187-A407-81B4F0D4B03A}" sibTransId="{6BCA85FC-C4FA-4DC6-BD27-CE4A5F78EC25}"/>
    <dgm:cxn modelId="{80F3FA0A-BC5E-4401-8E9B-C4ADC734172B}" type="presParOf" srcId="{A7C853A9-4424-4613-AD35-FB30E11F33C7}" destId="{7E1FA416-3D52-4760-A283-C2F31887F28D}" srcOrd="0" destOrd="0" presId="urn:microsoft.com/office/officeart/2005/8/layout/orgChart1"/>
    <dgm:cxn modelId="{CD64DA75-71D4-4A3E-9392-6C16D0A11C63}" type="presParOf" srcId="{7E1FA416-3D52-4760-A283-C2F31887F28D}" destId="{7373A773-A1B9-499C-89B2-D0839DCDA29C}" srcOrd="0" destOrd="0" presId="urn:microsoft.com/office/officeart/2005/8/layout/orgChart1"/>
    <dgm:cxn modelId="{96F1420E-1A20-4F9C-A5FE-8C3B47E0FBF4}" type="presParOf" srcId="{7373A773-A1B9-499C-89B2-D0839DCDA29C}" destId="{011820B6-DAE6-41D5-A38D-401DC541EBA1}" srcOrd="0" destOrd="0" presId="urn:microsoft.com/office/officeart/2005/8/layout/orgChart1"/>
    <dgm:cxn modelId="{70FEB567-C25A-46C5-AB59-B46449787AF7}" type="presParOf" srcId="{7373A773-A1B9-499C-89B2-D0839DCDA29C}" destId="{FB20CD2C-927F-4BF8-954A-215D4EDBB30F}" srcOrd="1" destOrd="0" presId="urn:microsoft.com/office/officeart/2005/8/layout/orgChart1"/>
    <dgm:cxn modelId="{ADCC5A0E-4709-4A58-AFE0-B41AF7E2E550}" type="presParOf" srcId="{7E1FA416-3D52-4760-A283-C2F31887F28D}" destId="{93C36923-3463-4001-8837-0A7DF811D38C}" srcOrd="1" destOrd="0" presId="urn:microsoft.com/office/officeart/2005/8/layout/orgChart1"/>
    <dgm:cxn modelId="{715E5CCD-E8D8-4802-A3BC-90DD4873B05B}" type="presParOf" srcId="{93C36923-3463-4001-8837-0A7DF811D38C}" destId="{210C6EE3-9E95-47C1-B7BB-E8E0E3A02A7E}" srcOrd="0" destOrd="0" presId="urn:microsoft.com/office/officeart/2005/8/layout/orgChart1"/>
    <dgm:cxn modelId="{9E027269-7376-406F-8A66-D65F308566D3}" type="presParOf" srcId="{93C36923-3463-4001-8837-0A7DF811D38C}" destId="{6A0652CE-8871-4535-B15D-9EA1C0EEC29B}" srcOrd="1" destOrd="0" presId="urn:microsoft.com/office/officeart/2005/8/layout/orgChart1"/>
    <dgm:cxn modelId="{71C98FFD-5168-4534-AA9B-ED3EF4D824BB}" type="presParOf" srcId="{6A0652CE-8871-4535-B15D-9EA1C0EEC29B}" destId="{F03F0CE9-9AF8-48F7-B708-455118C92363}" srcOrd="0" destOrd="0" presId="urn:microsoft.com/office/officeart/2005/8/layout/orgChart1"/>
    <dgm:cxn modelId="{0439BC8A-49EA-4FBB-A56B-783970A0216F}" type="presParOf" srcId="{F03F0CE9-9AF8-48F7-B708-455118C92363}" destId="{2FE92FCD-46F3-4222-9B8B-43B02831B87B}" srcOrd="0" destOrd="0" presId="urn:microsoft.com/office/officeart/2005/8/layout/orgChart1"/>
    <dgm:cxn modelId="{45474BE8-67A3-420C-A05C-ED694D7EA137}" type="presParOf" srcId="{F03F0CE9-9AF8-48F7-B708-455118C92363}" destId="{B70E2578-B49F-43AA-8EB7-EB7E8BBDB5CB}" srcOrd="1" destOrd="0" presId="urn:microsoft.com/office/officeart/2005/8/layout/orgChart1"/>
    <dgm:cxn modelId="{221E46CB-1829-41CC-8F7D-0C967CD0273F}" type="presParOf" srcId="{6A0652CE-8871-4535-B15D-9EA1C0EEC29B}" destId="{088C0D89-16DF-44EB-9E8C-F755BF6AB6EA}" srcOrd="1" destOrd="0" presId="urn:microsoft.com/office/officeart/2005/8/layout/orgChart1"/>
    <dgm:cxn modelId="{F00588AF-EF1E-4815-974C-58841AB4236D}" type="presParOf" srcId="{6A0652CE-8871-4535-B15D-9EA1C0EEC29B}" destId="{366B6FBD-8DAB-4D42-A4F4-580E5C0E9EF3}" srcOrd="2" destOrd="0" presId="urn:microsoft.com/office/officeart/2005/8/layout/orgChart1"/>
    <dgm:cxn modelId="{B23F37E1-9641-4B34-92AC-99F4B3DC185F}" type="presParOf" srcId="{93C36923-3463-4001-8837-0A7DF811D38C}" destId="{D31F2449-D007-48A2-9CC1-F0A0D993F952}" srcOrd="2" destOrd="0" presId="urn:microsoft.com/office/officeart/2005/8/layout/orgChart1"/>
    <dgm:cxn modelId="{B15E247E-3916-47AF-B2CC-2D52620B64C0}" type="presParOf" srcId="{93C36923-3463-4001-8837-0A7DF811D38C}" destId="{73F083F9-C319-4FBC-9956-8940057CF15F}" srcOrd="3" destOrd="0" presId="urn:microsoft.com/office/officeart/2005/8/layout/orgChart1"/>
    <dgm:cxn modelId="{4CC09C03-809D-4A51-BD4D-B201A2D59DA1}" type="presParOf" srcId="{73F083F9-C319-4FBC-9956-8940057CF15F}" destId="{2468012A-5CF1-40AC-9E7B-24FF9203D95E}" srcOrd="0" destOrd="0" presId="urn:microsoft.com/office/officeart/2005/8/layout/orgChart1"/>
    <dgm:cxn modelId="{04F5A403-685D-4B3E-8B8F-6738A8DE6D19}" type="presParOf" srcId="{2468012A-5CF1-40AC-9E7B-24FF9203D95E}" destId="{F1206D96-AF06-4313-8837-B25F50F071FE}" srcOrd="0" destOrd="0" presId="urn:microsoft.com/office/officeart/2005/8/layout/orgChart1"/>
    <dgm:cxn modelId="{605417A1-8730-4430-AADC-EE9A7D060FA4}" type="presParOf" srcId="{2468012A-5CF1-40AC-9E7B-24FF9203D95E}" destId="{2E8859D9-6F2D-44E9-A17F-56E025E4C08C}" srcOrd="1" destOrd="0" presId="urn:microsoft.com/office/officeart/2005/8/layout/orgChart1"/>
    <dgm:cxn modelId="{F0B11339-C124-43A7-9BA6-1E66BABBC85D}" type="presParOf" srcId="{73F083F9-C319-4FBC-9956-8940057CF15F}" destId="{88994C79-76AD-4C88-AFEF-6774D87D54F3}" srcOrd="1" destOrd="0" presId="urn:microsoft.com/office/officeart/2005/8/layout/orgChart1"/>
    <dgm:cxn modelId="{8094D928-6C49-42BD-BCF4-5073463EACAE}" type="presParOf" srcId="{73F083F9-C319-4FBC-9956-8940057CF15F}" destId="{C45E3ED2-C5A7-480F-BDEE-13D01670711A}" srcOrd="2" destOrd="0" presId="urn:microsoft.com/office/officeart/2005/8/layout/orgChart1"/>
    <dgm:cxn modelId="{B6693284-26FF-4D4B-9ED7-D55C8E962870}" type="presParOf" srcId="{93C36923-3463-4001-8837-0A7DF811D38C}" destId="{49118E50-0AAE-48B4-9141-3B5A06A937C3}" srcOrd="4" destOrd="0" presId="urn:microsoft.com/office/officeart/2005/8/layout/orgChart1"/>
    <dgm:cxn modelId="{920FE617-1C5C-4510-91E5-FA79B57233DD}" type="presParOf" srcId="{93C36923-3463-4001-8837-0A7DF811D38C}" destId="{3292F154-33A9-4390-ADA0-3D697A6663CF}" srcOrd="5" destOrd="0" presId="urn:microsoft.com/office/officeart/2005/8/layout/orgChart1"/>
    <dgm:cxn modelId="{A57CA42E-6690-4C77-93FA-73F0D0A6841F}" type="presParOf" srcId="{3292F154-33A9-4390-ADA0-3D697A6663CF}" destId="{B6173FD3-99F9-410B-9CCD-AE8E529FDBC0}" srcOrd="0" destOrd="0" presId="urn:microsoft.com/office/officeart/2005/8/layout/orgChart1"/>
    <dgm:cxn modelId="{37B9BA5D-7737-4504-AD07-D38FEB35F577}" type="presParOf" srcId="{B6173FD3-99F9-410B-9CCD-AE8E529FDBC0}" destId="{7BDAC86E-778B-46C3-B6B4-CB0A0EFDF2B6}" srcOrd="0" destOrd="0" presId="urn:microsoft.com/office/officeart/2005/8/layout/orgChart1"/>
    <dgm:cxn modelId="{90B8A217-607A-490E-B47E-3702A07E805A}" type="presParOf" srcId="{B6173FD3-99F9-410B-9CCD-AE8E529FDBC0}" destId="{28969FFF-CC6B-421C-A65B-802E7849B5B6}" srcOrd="1" destOrd="0" presId="urn:microsoft.com/office/officeart/2005/8/layout/orgChart1"/>
    <dgm:cxn modelId="{F1E3DD25-4B5F-46E5-8FA4-63F259967439}" type="presParOf" srcId="{3292F154-33A9-4390-ADA0-3D697A6663CF}" destId="{F7086295-54CF-46F4-B7DD-61689A4D385F}" srcOrd="1" destOrd="0" presId="urn:microsoft.com/office/officeart/2005/8/layout/orgChart1"/>
    <dgm:cxn modelId="{D7C7B1D4-7DC3-4258-ADCA-92DD53DE818B}" type="presParOf" srcId="{3292F154-33A9-4390-ADA0-3D697A6663CF}" destId="{BE388DF8-05DC-4A77-A3FF-7C68658EAC0B}" srcOrd="2" destOrd="0" presId="urn:microsoft.com/office/officeart/2005/8/layout/orgChart1"/>
    <dgm:cxn modelId="{D117B6E7-9CAC-4699-A228-A6361B50E9E2}" type="presParOf" srcId="{93C36923-3463-4001-8837-0A7DF811D38C}" destId="{EB3CD6F4-C5F4-4665-BDEC-377C163597AB}" srcOrd="6" destOrd="0" presId="urn:microsoft.com/office/officeart/2005/8/layout/orgChart1"/>
    <dgm:cxn modelId="{C7F9D3A5-3BD0-492C-B78C-0379E88488B6}" type="presParOf" srcId="{93C36923-3463-4001-8837-0A7DF811D38C}" destId="{1AB39D13-E3AB-4D59-A8E1-F7E2E28BF2F2}" srcOrd="7" destOrd="0" presId="urn:microsoft.com/office/officeart/2005/8/layout/orgChart1"/>
    <dgm:cxn modelId="{F86CD5FE-2D86-4CD3-9D08-73FF0ABBC668}" type="presParOf" srcId="{1AB39D13-E3AB-4D59-A8E1-F7E2E28BF2F2}" destId="{8E46681E-315E-4727-BED2-BF8F8D33498C}" srcOrd="0" destOrd="0" presId="urn:microsoft.com/office/officeart/2005/8/layout/orgChart1"/>
    <dgm:cxn modelId="{8BEDA428-B094-4044-A02F-7B0EEFE08BBF}" type="presParOf" srcId="{8E46681E-315E-4727-BED2-BF8F8D33498C}" destId="{3B70201D-EF7B-47E3-B8C8-6A2436709CD1}" srcOrd="0" destOrd="0" presId="urn:microsoft.com/office/officeart/2005/8/layout/orgChart1"/>
    <dgm:cxn modelId="{D4D48B53-8184-4E0D-ACD4-4D0EA838C7A8}" type="presParOf" srcId="{8E46681E-315E-4727-BED2-BF8F8D33498C}" destId="{06E92F85-3B60-4E3F-B01D-2C657529AA0B}" srcOrd="1" destOrd="0" presId="urn:microsoft.com/office/officeart/2005/8/layout/orgChart1"/>
    <dgm:cxn modelId="{5177F9A5-33A0-4A65-A59C-93BA3BD2A9AF}" type="presParOf" srcId="{1AB39D13-E3AB-4D59-A8E1-F7E2E28BF2F2}" destId="{01ADE678-3885-4500-A508-5A669A6481DF}" srcOrd="1" destOrd="0" presId="urn:microsoft.com/office/officeart/2005/8/layout/orgChart1"/>
    <dgm:cxn modelId="{508D39B1-9759-4D2C-BF6C-FF9E01C0A63E}" type="presParOf" srcId="{1AB39D13-E3AB-4D59-A8E1-F7E2E28BF2F2}" destId="{0D8E99CA-029A-40A4-B30D-6AB2E93C6F8E}" srcOrd="2" destOrd="0" presId="urn:microsoft.com/office/officeart/2005/8/layout/orgChart1"/>
    <dgm:cxn modelId="{0FEC14E2-8107-4631-8EF6-77C5F1CE033C}" type="presParOf" srcId="{93C36923-3463-4001-8837-0A7DF811D38C}" destId="{5EEEEF29-5541-4E6A-A7C0-24C6674E775C}" srcOrd="8" destOrd="0" presId="urn:microsoft.com/office/officeart/2005/8/layout/orgChart1"/>
    <dgm:cxn modelId="{92773F53-ECDA-411E-987D-451D2FD70CD2}" type="presParOf" srcId="{93C36923-3463-4001-8837-0A7DF811D38C}" destId="{F7686C78-0669-4671-8145-46914FCCB657}" srcOrd="9" destOrd="0" presId="urn:microsoft.com/office/officeart/2005/8/layout/orgChart1"/>
    <dgm:cxn modelId="{85ED5D70-E7D4-421D-B697-CFF236FB31C2}" type="presParOf" srcId="{F7686C78-0669-4671-8145-46914FCCB657}" destId="{90E1D5A8-C7D2-48ED-810E-87307F851CDF}" srcOrd="0" destOrd="0" presId="urn:microsoft.com/office/officeart/2005/8/layout/orgChart1"/>
    <dgm:cxn modelId="{3DB22362-1575-4AA5-AEC4-7A8D77C178AC}" type="presParOf" srcId="{90E1D5A8-C7D2-48ED-810E-87307F851CDF}" destId="{9A4E0E03-795B-4826-BAA0-2818D6170C5F}" srcOrd="0" destOrd="0" presId="urn:microsoft.com/office/officeart/2005/8/layout/orgChart1"/>
    <dgm:cxn modelId="{E0E23D00-4207-4C2A-BE9F-C8B1EF277C51}" type="presParOf" srcId="{90E1D5A8-C7D2-48ED-810E-87307F851CDF}" destId="{6F87EABE-D086-4A6E-B7FE-A6FA8DA64D25}" srcOrd="1" destOrd="0" presId="urn:microsoft.com/office/officeart/2005/8/layout/orgChart1"/>
    <dgm:cxn modelId="{BB192D07-6384-4438-8BE2-B877353FA336}" type="presParOf" srcId="{F7686C78-0669-4671-8145-46914FCCB657}" destId="{27E42B98-F0FC-46CD-8943-C45D2EC279C8}" srcOrd="1" destOrd="0" presId="urn:microsoft.com/office/officeart/2005/8/layout/orgChart1"/>
    <dgm:cxn modelId="{C13786B9-2343-463D-97FD-FA41B059FAF0}" type="presParOf" srcId="{F7686C78-0669-4671-8145-46914FCCB657}" destId="{42EAB643-B1B6-40A0-94EB-40A24DEB8F97}" srcOrd="2" destOrd="0" presId="urn:microsoft.com/office/officeart/2005/8/layout/orgChart1"/>
    <dgm:cxn modelId="{3CC3F36C-2B47-4BE4-BE4E-99BF257607ED}" type="presParOf" srcId="{93C36923-3463-4001-8837-0A7DF811D38C}" destId="{D835DC3B-2A6A-4C7B-A364-DE19FDE2FB68}" srcOrd="10" destOrd="0" presId="urn:microsoft.com/office/officeart/2005/8/layout/orgChart1"/>
    <dgm:cxn modelId="{23F9DE6F-D8ED-4C1E-9258-3CCB044508FD}" type="presParOf" srcId="{93C36923-3463-4001-8837-0A7DF811D38C}" destId="{F2547570-9690-4981-BD61-1F18B6BA7AF5}" srcOrd="11" destOrd="0" presId="urn:microsoft.com/office/officeart/2005/8/layout/orgChart1"/>
    <dgm:cxn modelId="{582A4338-8635-4FB4-BBB6-966A72ABAEE2}" type="presParOf" srcId="{F2547570-9690-4981-BD61-1F18B6BA7AF5}" destId="{6C94900D-0188-46AC-BA92-99498D544DFC}" srcOrd="0" destOrd="0" presId="urn:microsoft.com/office/officeart/2005/8/layout/orgChart1"/>
    <dgm:cxn modelId="{CA1AC2E8-4C1F-421D-814F-BA15156B83C3}" type="presParOf" srcId="{6C94900D-0188-46AC-BA92-99498D544DFC}" destId="{AF3AA209-EEC8-47FF-ACAA-2B3788A0C135}" srcOrd="0" destOrd="0" presId="urn:microsoft.com/office/officeart/2005/8/layout/orgChart1"/>
    <dgm:cxn modelId="{47620D6A-B0C1-4959-AD73-37BDD03B41B2}" type="presParOf" srcId="{6C94900D-0188-46AC-BA92-99498D544DFC}" destId="{CB157B41-9D06-4666-8F66-EF3753BDAFC8}" srcOrd="1" destOrd="0" presId="urn:microsoft.com/office/officeart/2005/8/layout/orgChart1"/>
    <dgm:cxn modelId="{D6E6A255-5793-4A10-B6D7-BB0F4C35E564}" type="presParOf" srcId="{F2547570-9690-4981-BD61-1F18B6BA7AF5}" destId="{11BDE1B8-0DFB-4940-82EC-A617A694F3CF}" srcOrd="1" destOrd="0" presId="urn:microsoft.com/office/officeart/2005/8/layout/orgChart1"/>
    <dgm:cxn modelId="{C7BDE4CC-5D51-48B0-9BA1-6578E72D93D8}" type="presParOf" srcId="{F2547570-9690-4981-BD61-1F18B6BA7AF5}" destId="{03A600A1-E0A4-4A24-9F02-89B11BE268CE}" srcOrd="2" destOrd="0" presId="urn:microsoft.com/office/officeart/2005/8/layout/orgChart1"/>
    <dgm:cxn modelId="{A5197D9F-14BA-4175-B088-67D14DF2E294}" type="presParOf" srcId="{93C36923-3463-4001-8837-0A7DF811D38C}" destId="{6BF18369-E72C-4B44-93C9-3C64B6AA9DE0}" srcOrd="12" destOrd="0" presId="urn:microsoft.com/office/officeart/2005/8/layout/orgChart1"/>
    <dgm:cxn modelId="{3715FB47-D903-47F8-A2D6-5A0D84219755}" type="presParOf" srcId="{93C36923-3463-4001-8837-0A7DF811D38C}" destId="{CDE1D5CF-D458-474B-942A-3CF2715ECB0A}" srcOrd="13" destOrd="0" presId="urn:microsoft.com/office/officeart/2005/8/layout/orgChart1"/>
    <dgm:cxn modelId="{8EE01E8D-F0FF-4666-BF6D-75DB71017786}" type="presParOf" srcId="{CDE1D5CF-D458-474B-942A-3CF2715ECB0A}" destId="{2A4872A6-3E9D-4E65-BA6D-596D49AB32AF}" srcOrd="0" destOrd="0" presId="urn:microsoft.com/office/officeart/2005/8/layout/orgChart1"/>
    <dgm:cxn modelId="{60FE52EF-1324-4EE1-B683-33B74A9B72A7}" type="presParOf" srcId="{2A4872A6-3E9D-4E65-BA6D-596D49AB32AF}" destId="{F2AA15F2-957C-4F34-A88B-ADAA7F26A414}" srcOrd="0" destOrd="0" presId="urn:microsoft.com/office/officeart/2005/8/layout/orgChart1"/>
    <dgm:cxn modelId="{A5CCAD34-D0D1-4D94-B51E-25DF3842A485}" type="presParOf" srcId="{2A4872A6-3E9D-4E65-BA6D-596D49AB32AF}" destId="{0FC294C0-5AA0-477B-8702-8CDF40BC369F}" srcOrd="1" destOrd="0" presId="urn:microsoft.com/office/officeart/2005/8/layout/orgChart1"/>
    <dgm:cxn modelId="{07571CA4-4A45-4B8B-80FB-CDBC9FD75D7C}" type="presParOf" srcId="{CDE1D5CF-D458-474B-942A-3CF2715ECB0A}" destId="{A7816462-FFB1-4B54-8C78-3873741D4BA5}" srcOrd="1" destOrd="0" presId="urn:microsoft.com/office/officeart/2005/8/layout/orgChart1"/>
    <dgm:cxn modelId="{1C1C94BD-6729-4B39-81A7-D85B7297637D}" type="presParOf" srcId="{CDE1D5CF-D458-474B-942A-3CF2715ECB0A}" destId="{6677DE96-50BF-4AC9-A987-2DC2806CA9AA}" srcOrd="2" destOrd="0" presId="urn:microsoft.com/office/officeart/2005/8/layout/orgChart1"/>
    <dgm:cxn modelId="{D39EB09A-AE5C-4761-A3E9-9918EB77149B}" type="presParOf" srcId="{93C36923-3463-4001-8837-0A7DF811D38C}" destId="{DF3A18D6-7CA3-489C-83BA-DBE3B463035A}" srcOrd="14" destOrd="0" presId="urn:microsoft.com/office/officeart/2005/8/layout/orgChart1"/>
    <dgm:cxn modelId="{59BB9C22-1C8C-4AA0-AFDD-2AD9C5F1FD6A}" type="presParOf" srcId="{93C36923-3463-4001-8837-0A7DF811D38C}" destId="{498CF186-7B32-4A85-80E8-06149C0C4A73}" srcOrd="15" destOrd="0" presId="urn:microsoft.com/office/officeart/2005/8/layout/orgChart1"/>
    <dgm:cxn modelId="{617D5C79-6159-4F16-9AED-9FA6D174A837}" type="presParOf" srcId="{498CF186-7B32-4A85-80E8-06149C0C4A73}" destId="{B1056992-88F9-4115-8275-8483A3ED99E2}" srcOrd="0" destOrd="0" presId="urn:microsoft.com/office/officeart/2005/8/layout/orgChart1"/>
    <dgm:cxn modelId="{8E6A6AEA-0AFB-430A-B924-7C37D781CB91}" type="presParOf" srcId="{B1056992-88F9-4115-8275-8483A3ED99E2}" destId="{96FE9EEB-5D70-4659-9D1A-CA085522C2E2}" srcOrd="0" destOrd="0" presId="urn:microsoft.com/office/officeart/2005/8/layout/orgChart1"/>
    <dgm:cxn modelId="{EC1C0743-FC75-48D8-9B42-82EBBA89D151}" type="presParOf" srcId="{B1056992-88F9-4115-8275-8483A3ED99E2}" destId="{8C83BD88-F1F3-4D4E-B755-4DABD0C254D6}" srcOrd="1" destOrd="0" presId="urn:microsoft.com/office/officeart/2005/8/layout/orgChart1"/>
    <dgm:cxn modelId="{88D57FF3-C4F6-4B44-9B4B-B5502A00B630}" type="presParOf" srcId="{498CF186-7B32-4A85-80E8-06149C0C4A73}" destId="{4F5072A5-C5F5-4EDD-B69C-FD9590E1F33A}" srcOrd="1" destOrd="0" presId="urn:microsoft.com/office/officeart/2005/8/layout/orgChart1"/>
    <dgm:cxn modelId="{DE89F6E8-09D9-4C9A-873B-D1B1B19EB769}" type="presParOf" srcId="{498CF186-7B32-4A85-80E8-06149C0C4A73}" destId="{9D66EEE9-64AB-42C5-B34F-19DF48EE15D4}" srcOrd="2" destOrd="0" presId="urn:microsoft.com/office/officeart/2005/8/layout/orgChart1"/>
    <dgm:cxn modelId="{B05112BE-F783-4860-965A-C6AAA2FD8AE3}" type="presParOf" srcId="{93C36923-3463-4001-8837-0A7DF811D38C}" destId="{9C6A58D8-A140-4785-926A-94C0D63A720F}" srcOrd="16" destOrd="0" presId="urn:microsoft.com/office/officeart/2005/8/layout/orgChart1"/>
    <dgm:cxn modelId="{F649B7B3-3563-4B59-A919-22CD52136F9C}" type="presParOf" srcId="{93C36923-3463-4001-8837-0A7DF811D38C}" destId="{C3AD69C2-22E4-4F4C-9BD3-120EE7FFF31B}" srcOrd="17" destOrd="0" presId="urn:microsoft.com/office/officeart/2005/8/layout/orgChart1"/>
    <dgm:cxn modelId="{18453237-9E0D-48A4-BA2A-65595C1D5527}" type="presParOf" srcId="{C3AD69C2-22E4-4F4C-9BD3-120EE7FFF31B}" destId="{6D95D658-E528-4A0B-8462-2BA942D8600B}" srcOrd="0" destOrd="0" presId="urn:microsoft.com/office/officeart/2005/8/layout/orgChart1"/>
    <dgm:cxn modelId="{20F513CD-A8C0-4282-9954-EDCC9A0E53C4}" type="presParOf" srcId="{6D95D658-E528-4A0B-8462-2BA942D8600B}" destId="{71C705C8-A242-4ABC-879D-551E13A0DFCF}" srcOrd="0" destOrd="0" presId="urn:microsoft.com/office/officeart/2005/8/layout/orgChart1"/>
    <dgm:cxn modelId="{9E05CF75-A64E-4614-BB43-45A9605223C3}" type="presParOf" srcId="{6D95D658-E528-4A0B-8462-2BA942D8600B}" destId="{B43C876E-AD27-480C-9076-B743E226800B}" srcOrd="1" destOrd="0" presId="urn:microsoft.com/office/officeart/2005/8/layout/orgChart1"/>
    <dgm:cxn modelId="{D571DDC7-E02F-48D7-8300-B7B2A6C1BD93}" type="presParOf" srcId="{C3AD69C2-22E4-4F4C-9BD3-120EE7FFF31B}" destId="{39344F8D-9A92-4199-8C6F-768548C87A00}" srcOrd="1" destOrd="0" presId="urn:microsoft.com/office/officeart/2005/8/layout/orgChart1"/>
    <dgm:cxn modelId="{BAA0482B-5B85-4B14-953F-F17944B9DECB}" type="presParOf" srcId="{C3AD69C2-22E4-4F4C-9BD3-120EE7FFF31B}" destId="{A116BC81-B1D8-42E3-93AC-1EF5C2CB1EEE}" srcOrd="2" destOrd="0" presId="urn:microsoft.com/office/officeart/2005/8/layout/orgChart1"/>
    <dgm:cxn modelId="{2489FB82-281E-497E-92FB-322268A876E9}" type="presParOf" srcId="{93C36923-3463-4001-8837-0A7DF811D38C}" destId="{C8B10EBE-32D9-4EB4-AA89-F7DB0ACD6202}" srcOrd="18" destOrd="0" presId="urn:microsoft.com/office/officeart/2005/8/layout/orgChart1"/>
    <dgm:cxn modelId="{71CD4335-6F75-4EE6-A42C-19654A5E9233}" type="presParOf" srcId="{93C36923-3463-4001-8837-0A7DF811D38C}" destId="{4E9378D3-F104-4D22-B0E8-ECC2DAED77EE}" srcOrd="19" destOrd="0" presId="urn:microsoft.com/office/officeart/2005/8/layout/orgChart1"/>
    <dgm:cxn modelId="{8F8B2FB8-0E13-46FA-B436-02D721848C72}" type="presParOf" srcId="{4E9378D3-F104-4D22-B0E8-ECC2DAED77EE}" destId="{A77035A0-D2B6-4C72-A840-290C5E01129E}" srcOrd="0" destOrd="0" presId="urn:microsoft.com/office/officeart/2005/8/layout/orgChart1"/>
    <dgm:cxn modelId="{E05E919C-9B4D-4BD3-BAAF-C1268A120848}" type="presParOf" srcId="{A77035A0-D2B6-4C72-A840-290C5E01129E}" destId="{AF052A1F-0E46-48AA-83BC-9D54CF67890B}" srcOrd="0" destOrd="0" presId="urn:microsoft.com/office/officeart/2005/8/layout/orgChart1"/>
    <dgm:cxn modelId="{B25CEB8E-6323-4203-A849-DD9D7D4B1DDF}" type="presParOf" srcId="{A77035A0-D2B6-4C72-A840-290C5E01129E}" destId="{5AE4D7C1-DA96-40AF-8B80-985E31408212}" srcOrd="1" destOrd="0" presId="urn:microsoft.com/office/officeart/2005/8/layout/orgChart1"/>
    <dgm:cxn modelId="{21A07F0A-EF45-4B49-B06E-00FC679FAE4B}" type="presParOf" srcId="{4E9378D3-F104-4D22-B0E8-ECC2DAED77EE}" destId="{E61768C9-E2E0-4A0F-B7C1-DB12266A51CB}" srcOrd="1" destOrd="0" presId="urn:microsoft.com/office/officeart/2005/8/layout/orgChart1"/>
    <dgm:cxn modelId="{3DFA1B4B-7E2B-4839-95AD-5A402ADF783C}" type="presParOf" srcId="{4E9378D3-F104-4D22-B0E8-ECC2DAED77EE}" destId="{ECD4C746-E0FE-4D2F-ABFE-3C5EA7548005}" srcOrd="2" destOrd="0" presId="urn:microsoft.com/office/officeart/2005/8/layout/orgChart1"/>
    <dgm:cxn modelId="{E978EDF1-BF22-48D8-86ED-3B5B4FE94072}" type="presParOf" srcId="{93C36923-3463-4001-8837-0A7DF811D38C}" destId="{9E306159-5C00-4B56-A6FE-DDFB7D66218E}" srcOrd="20" destOrd="0" presId="urn:microsoft.com/office/officeart/2005/8/layout/orgChart1"/>
    <dgm:cxn modelId="{F12748B3-86B7-4397-97FE-A95F478B7036}" type="presParOf" srcId="{93C36923-3463-4001-8837-0A7DF811D38C}" destId="{7DA96116-1FC4-4031-A4DE-675C2402FEB4}" srcOrd="21" destOrd="0" presId="urn:microsoft.com/office/officeart/2005/8/layout/orgChart1"/>
    <dgm:cxn modelId="{686388FD-D464-41A2-B1F9-017C2119C591}" type="presParOf" srcId="{7DA96116-1FC4-4031-A4DE-675C2402FEB4}" destId="{A0184B51-6951-4B4D-A8E1-7318873D434C}" srcOrd="0" destOrd="0" presId="urn:microsoft.com/office/officeart/2005/8/layout/orgChart1"/>
    <dgm:cxn modelId="{EE8821DA-8798-4255-B234-BC858A7D3225}" type="presParOf" srcId="{A0184B51-6951-4B4D-A8E1-7318873D434C}" destId="{01FFB24E-309D-4CF6-9301-E10CE77CC110}" srcOrd="0" destOrd="0" presId="urn:microsoft.com/office/officeart/2005/8/layout/orgChart1"/>
    <dgm:cxn modelId="{1829E5DE-A25F-450A-AEE5-8F425988C147}" type="presParOf" srcId="{A0184B51-6951-4B4D-A8E1-7318873D434C}" destId="{B3001A05-5C28-4BA5-ABD9-F51743468B99}" srcOrd="1" destOrd="0" presId="urn:microsoft.com/office/officeart/2005/8/layout/orgChart1"/>
    <dgm:cxn modelId="{B826F9A4-E698-4198-B540-525FDDB255E5}" type="presParOf" srcId="{7DA96116-1FC4-4031-A4DE-675C2402FEB4}" destId="{B9248B13-17E5-4F5C-AA45-4942FDAE38A9}" srcOrd="1" destOrd="0" presId="urn:microsoft.com/office/officeart/2005/8/layout/orgChart1"/>
    <dgm:cxn modelId="{55B9B5B5-9FF3-4022-9C66-380DEDCB9B66}" type="presParOf" srcId="{7DA96116-1FC4-4031-A4DE-675C2402FEB4}" destId="{A4B49A49-9B1A-4E1B-9077-39CE00C63736}" srcOrd="2" destOrd="0" presId="urn:microsoft.com/office/officeart/2005/8/layout/orgChart1"/>
    <dgm:cxn modelId="{016A2C7D-280B-4488-A4A5-DBBAD34FE5B6}" type="presParOf" srcId="{93C36923-3463-4001-8837-0A7DF811D38C}" destId="{4F4CC607-DC61-47D0-9BFC-ADD50829D943}" srcOrd="22" destOrd="0" presId="urn:microsoft.com/office/officeart/2005/8/layout/orgChart1"/>
    <dgm:cxn modelId="{E9888069-1EFD-4998-B0A7-81EA4CCCA109}" type="presParOf" srcId="{93C36923-3463-4001-8837-0A7DF811D38C}" destId="{BCC7A986-CFE0-4DB4-B9A3-C2BDF6E28C7E}" srcOrd="23" destOrd="0" presId="urn:microsoft.com/office/officeart/2005/8/layout/orgChart1"/>
    <dgm:cxn modelId="{5C6E7F04-03FB-45DA-AC79-78FACA36EFB6}" type="presParOf" srcId="{BCC7A986-CFE0-4DB4-B9A3-C2BDF6E28C7E}" destId="{7B90D397-FB20-45A4-91D2-2F72564100AC}" srcOrd="0" destOrd="0" presId="urn:microsoft.com/office/officeart/2005/8/layout/orgChart1"/>
    <dgm:cxn modelId="{095C73E8-5945-42FB-A935-D3C0E3940FEB}" type="presParOf" srcId="{7B90D397-FB20-45A4-91D2-2F72564100AC}" destId="{74191617-7BDD-491E-A1CC-E59CD9D8335F}" srcOrd="0" destOrd="0" presId="urn:microsoft.com/office/officeart/2005/8/layout/orgChart1"/>
    <dgm:cxn modelId="{8E6D4A66-2AD1-445A-9DDE-68BB5A21D750}" type="presParOf" srcId="{7B90D397-FB20-45A4-91D2-2F72564100AC}" destId="{ACB64ED2-04A9-4AB5-958A-F647CCE02303}" srcOrd="1" destOrd="0" presId="urn:microsoft.com/office/officeart/2005/8/layout/orgChart1"/>
    <dgm:cxn modelId="{CBBB7075-75BE-4DA6-AAD0-14087361F719}" type="presParOf" srcId="{BCC7A986-CFE0-4DB4-B9A3-C2BDF6E28C7E}" destId="{04D419FA-D4A9-4638-A0E6-8D1B3B87A6A6}" srcOrd="1" destOrd="0" presId="urn:microsoft.com/office/officeart/2005/8/layout/orgChart1"/>
    <dgm:cxn modelId="{535B3F2A-F1D6-4A2C-8BFA-A204005DCCF8}" type="presParOf" srcId="{BCC7A986-CFE0-4DB4-B9A3-C2BDF6E28C7E}" destId="{B36F9ABC-71D9-4108-8522-A8C29181AA68}" srcOrd="2" destOrd="0" presId="urn:microsoft.com/office/officeart/2005/8/layout/orgChart1"/>
    <dgm:cxn modelId="{57DFAA9F-784C-4136-BAF6-C5AADBACEB9B}" type="presParOf" srcId="{7E1FA416-3D52-4760-A283-C2F31887F28D}" destId="{89CDB7AB-E8C5-4A7E-B1C6-697D9143C58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611D55-B4E3-48E3-8CAF-2C10159645D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A29AA040-FB02-42E5-B779-865C73E73BFD}">
      <dgm:prSet phldrT="[文字]" custT="1"/>
      <dgm:spPr>
        <a:solidFill>
          <a:srgbClr val="FFC000"/>
        </a:solidFill>
        <a:ln>
          <a:solidFill>
            <a:schemeClr val="bg1"/>
          </a:solidFill>
        </a:ln>
      </dgm:spPr>
      <dgm:t>
        <a:bodyPr/>
        <a:lstStyle/>
        <a:p>
          <a:r>
            <a:rPr lang="zh-TW" altLang="en-US" sz="2400" b="1" dirty="0">
              <a:solidFill>
                <a:sysClr val="windowText" lastClr="000000"/>
              </a:solidFill>
            </a:rPr>
            <a:t>中國電子科技集團</a:t>
          </a:r>
        </a:p>
      </dgm:t>
    </dgm:pt>
    <dgm:pt modelId="{7CFC40C9-A3E8-4BCB-939E-5CF5ED202F4B}" type="parTrans" cxnId="{13798800-632E-41A0-A3C0-FDF69A35B69A}">
      <dgm:prSet/>
      <dgm:spPr/>
      <dgm:t>
        <a:bodyPr/>
        <a:lstStyle/>
        <a:p>
          <a:endParaRPr lang="zh-TW" altLang="en-US"/>
        </a:p>
      </dgm:t>
    </dgm:pt>
    <dgm:pt modelId="{A23D3EC2-6EFF-4F92-9A2C-40B993A607A6}" type="sibTrans" cxnId="{13798800-632E-41A0-A3C0-FDF69A35B69A}">
      <dgm:prSet/>
      <dgm:spPr/>
      <dgm:t>
        <a:bodyPr/>
        <a:lstStyle/>
        <a:p>
          <a:endParaRPr lang="zh-TW" altLang="en-US"/>
        </a:p>
      </dgm:t>
    </dgm:pt>
    <dgm:pt modelId="{4A68E201-4B96-4936-8DE5-5F020AA918F6}">
      <dgm:prSet phldrT="[文字]" custT="1"/>
      <dgm:spPr>
        <a:solidFill>
          <a:srgbClr val="FFC000"/>
        </a:solidFill>
        <a:ln>
          <a:solidFill>
            <a:schemeClr val="bg1"/>
          </a:solidFill>
        </a:ln>
      </dgm:spPr>
      <dgm:t>
        <a:bodyPr vert="eaVert"/>
        <a:lstStyle/>
        <a:p>
          <a:r>
            <a:rPr lang="zh-TW" altLang="en-US" sz="2400" b="1" dirty="0">
              <a:solidFill>
                <a:schemeClr val="tx1"/>
              </a:solidFill>
            </a:rPr>
            <a:t>董事會暨黨組辦公室</a:t>
          </a:r>
        </a:p>
      </dgm:t>
    </dgm:pt>
    <dgm:pt modelId="{7759FD7B-70E0-42D3-8E96-1BB29E3E15EC}" type="parTrans" cxnId="{517E8225-E4CF-41C3-BE2A-7178AE0C207A}">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F33D8EC1-3914-41EB-956F-33204D8072B5}" type="sibTrans" cxnId="{517E8225-E4CF-41C3-BE2A-7178AE0C207A}">
      <dgm:prSet/>
      <dgm:spPr/>
      <dgm:t>
        <a:bodyPr/>
        <a:lstStyle/>
        <a:p>
          <a:endParaRPr lang="zh-TW" altLang="en-US"/>
        </a:p>
      </dgm:t>
    </dgm:pt>
    <dgm:pt modelId="{63DA7D79-8C12-40DF-9DEB-D09F45747DE3}">
      <dgm:prSet phldrT="[文字]" custT="1"/>
      <dgm:spPr>
        <a:solidFill>
          <a:srgbClr val="FFC000"/>
        </a:solidFill>
        <a:ln>
          <a:solidFill>
            <a:schemeClr val="bg1"/>
          </a:solidFill>
        </a:ln>
      </dgm:spPr>
      <dgm:t>
        <a:bodyPr vert="eaVert"/>
        <a:lstStyle/>
        <a:p>
          <a:r>
            <a:rPr lang="zh-TW" altLang="en-US" sz="2400" b="1" dirty="0">
              <a:solidFill>
                <a:schemeClr val="tx1"/>
              </a:solidFill>
            </a:rPr>
            <a:t>發展規劃部</a:t>
          </a:r>
        </a:p>
      </dgm:t>
    </dgm:pt>
    <dgm:pt modelId="{E2068C02-87F5-4D4A-BAFD-00EE6A27317D}" type="parTrans" cxnId="{5B5F9896-7F48-4202-AFDD-7FB7DF4B73D9}">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CD6C99CD-2BD4-4F8C-8AAE-DE2C3A2B0775}" type="sibTrans" cxnId="{5B5F9896-7F48-4202-AFDD-7FB7DF4B73D9}">
      <dgm:prSet/>
      <dgm:spPr/>
      <dgm:t>
        <a:bodyPr/>
        <a:lstStyle/>
        <a:p>
          <a:endParaRPr lang="zh-TW" altLang="en-US"/>
        </a:p>
      </dgm:t>
    </dgm:pt>
    <dgm:pt modelId="{12F12887-68FD-48D7-A511-06A0BEEA1C85}">
      <dgm:prSet phldrT="[文字]" custT="1"/>
      <dgm:spPr>
        <a:solidFill>
          <a:srgbClr val="FFC000"/>
        </a:solidFill>
        <a:ln>
          <a:solidFill>
            <a:schemeClr val="bg1"/>
          </a:solidFill>
        </a:ln>
      </dgm:spPr>
      <dgm:t>
        <a:bodyPr vert="eaVert"/>
        <a:lstStyle/>
        <a:p>
          <a:r>
            <a:rPr lang="zh-TW" altLang="en-US" sz="2400" b="1" dirty="0">
              <a:solidFill>
                <a:schemeClr val="tx1"/>
              </a:solidFill>
            </a:rPr>
            <a:t>經濟運行部</a:t>
          </a:r>
        </a:p>
      </dgm:t>
    </dgm:pt>
    <dgm:pt modelId="{A14E3170-40B6-4187-A407-81B4F0D4B03A}" type="parTrans" cxnId="{AD93983A-4351-406D-A813-E79BE86E6EA5}">
      <dgm:prSet/>
      <dgm:spPr/>
      <dgm:t>
        <a:bodyPr/>
        <a:lstStyle/>
        <a:p>
          <a:endParaRPr lang="zh-TW" altLang="en-US"/>
        </a:p>
      </dgm:t>
    </dgm:pt>
    <dgm:pt modelId="{6BCA85FC-C4FA-4DC6-BD27-CE4A5F78EC25}" type="sibTrans" cxnId="{AD93983A-4351-406D-A813-E79BE86E6EA5}">
      <dgm:prSet/>
      <dgm:spPr/>
      <dgm:t>
        <a:bodyPr/>
        <a:lstStyle/>
        <a:p>
          <a:endParaRPr lang="zh-TW" altLang="en-US"/>
        </a:p>
      </dgm:t>
    </dgm:pt>
    <dgm:pt modelId="{007A5D8C-DD47-46A1-807D-D04176E22593}">
      <dgm:prSet phldrT="[文字]" custT="1"/>
      <dgm:spPr>
        <a:solidFill>
          <a:srgbClr val="FFC000"/>
        </a:solidFill>
        <a:ln>
          <a:solidFill>
            <a:schemeClr val="bg1"/>
          </a:solidFill>
        </a:ln>
      </dgm:spPr>
      <dgm:t>
        <a:bodyPr vert="eaVert"/>
        <a:lstStyle/>
        <a:p>
          <a:r>
            <a:rPr lang="zh-TW" altLang="en-US" sz="2400" b="1" dirty="0">
              <a:solidFill>
                <a:schemeClr val="tx1"/>
              </a:solidFill>
            </a:rPr>
            <a:t>人力資源部</a:t>
          </a:r>
        </a:p>
      </dgm:t>
    </dgm:pt>
    <dgm:pt modelId="{8F2F6CAD-85CC-4B0D-BD86-D9301013268C}" type="parTrans" cxnId="{94B9C27E-28DA-42AD-A55E-32018A836F0D}">
      <dgm:prSet/>
      <dgm:spPr/>
      <dgm:t>
        <a:bodyPr/>
        <a:lstStyle/>
        <a:p>
          <a:endParaRPr lang="zh-TW" altLang="en-US"/>
        </a:p>
      </dgm:t>
    </dgm:pt>
    <dgm:pt modelId="{0CEF7A2D-FE81-473C-904F-478DC469C6E9}" type="sibTrans" cxnId="{94B9C27E-28DA-42AD-A55E-32018A836F0D}">
      <dgm:prSet/>
      <dgm:spPr/>
      <dgm:t>
        <a:bodyPr/>
        <a:lstStyle/>
        <a:p>
          <a:endParaRPr lang="zh-TW" altLang="en-US"/>
        </a:p>
      </dgm:t>
    </dgm:pt>
    <dgm:pt modelId="{8BE261E9-5980-4AA5-9B7C-73DEE410DB1A}">
      <dgm:prSet phldrT="[文字]" custT="1"/>
      <dgm:spPr>
        <a:solidFill>
          <a:srgbClr val="FFC000"/>
        </a:solidFill>
        <a:ln>
          <a:solidFill>
            <a:schemeClr val="bg1"/>
          </a:solidFill>
        </a:ln>
      </dgm:spPr>
      <dgm:t>
        <a:bodyPr vert="eaVert"/>
        <a:lstStyle/>
        <a:p>
          <a:r>
            <a:rPr lang="zh-TW" altLang="en-US" sz="2400" b="1" dirty="0">
              <a:solidFill>
                <a:schemeClr val="tx1"/>
              </a:solidFill>
            </a:rPr>
            <a:t>財務部</a:t>
          </a:r>
        </a:p>
      </dgm:t>
    </dgm:pt>
    <dgm:pt modelId="{EE17865B-2886-4516-8BDD-D7D4CFFF2958}" type="parTrans" cxnId="{7B2093DC-80B3-480D-8D9D-E0613C8146DD}">
      <dgm:prSet/>
      <dgm:spPr/>
      <dgm:t>
        <a:bodyPr/>
        <a:lstStyle/>
        <a:p>
          <a:endParaRPr lang="zh-TW" altLang="en-US"/>
        </a:p>
      </dgm:t>
    </dgm:pt>
    <dgm:pt modelId="{B221A613-DE06-4A3B-AE07-80C351F9189C}" type="sibTrans" cxnId="{7B2093DC-80B3-480D-8D9D-E0613C8146DD}">
      <dgm:prSet/>
      <dgm:spPr/>
      <dgm:t>
        <a:bodyPr/>
        <a:lstStyle/>
        <a:p>
          <a:endParaRPr lang="zh-TW" altLang="en-US"/>
        </a:p>
      </dgm:t>
    </dgm:pt>
    <dgm:pt modelId="{4FBB8FE9-91AB-4B14-85FD-BFCE21D91077}">
      <dgm:prSet phldrT="[文字]" custT="1"/>
      <dgm:spPr>
        <a:solidFill>
          <a:srgbClr val="FFC000"/>
        </a:solidFill>
        <a:ln>
          <a:solidFill>
            <a:schemeClr val="bg1"/>
          </a:solidFill>
        </a:ln>
      </dgm:spPr>
      <dgm:t>
        <a:bodyPr vert="eaVert"/>
        <a:lstStyle/>
        <a:p>
          <a:r>
            <a:rPr lang="zh-TW" altLang="en-US" sz="2400" b="1" dirty="0">
              <a:solidFill>
                <a:schemeClr val="tx1"/>
              </a:solidFill>
            </a:rPr>
            <a:t>軍工與防務部</a:t>
          </a:r>
        </a:p>
      </dgm:t>
    </dgm:pt>
    <dgm:pt modelId="{4943318A-38B5-4503-87A7-F9ED7C3DCB5D}" type="parTrans" cxnId="{2F2D39A4-BD28-4670-AFFB-D526E1266B3D}">
      <dgm:prSet/>
      <dgm:spPr/>
      <dgm:t>
        <a:bodyPr/>
        <a:lstStyle/>
        <a:p>
          <a:endParaRPr lang="zh-TW" altLang="en-US"/>
        </a:p>
      </dgm:t>
    </dgm:pt>
    <dgm:pt modelId="{1747B5DB-7159-47D9-BAA7-D454D88D67CE}" type="sibTrans" cxnId="{2F2D39A4-BD28-4670-AFFB-D526E1266B3D}">
      <dgm:prSet/>
      <dgm:spPr/>
      <dgm:t>
        <a:bodyPr/>
        <a:lstStyle/>
        <a:p>
          <a:endParaRPr lang="zh-TW" altLang="en-US"/>
        </a:p>
      </dgm:t>
    </dgm:pt>
    <dgm:pt modelId="{A296CD86-311C-43D8-A707-445973167E2C}">
      <dgm:prSet phldrT="[文字]" custT="1"/>
      <dgm:spPr>
        <a:solidFill>
          <a:srgbClr val="FFC000"/>
        </a:solidFill>
        <a:ln>
          <a:solidFill>
            <a:schemeClr val="bg1"/>
          </a:solidFill>
        </a:ln>
      </dgm:spPr>
      <dgm:t>
        <a:bodyPr vert="eaVert"/>
        <a:lstStyle/>
        <a:p>
          <a:r>
            <a:rPr lang="zh-TW" altLang="en-US" sz="2400" b="1" dirty="0">
              <a:solidFill>
                <a:schemeClr val="tx1"/>
              </a:solidFill>
            </a:rPr>
            <a:t>產業部</a:t>
          </a:r>
        </a:p>
      </dgm:t>
    </dgm:pt>
    <dgm:pt modelId="{598E7BBA-02C7-4D27-86FA-5379BA88B847}" type="parTrans" cxnId="{93322A70-097E-4722-B4B6-9FB79B8039FC}">
      <dgm:prSet/>
      <dgm:spPr/>
      <dgm:t>
        <a:bodyPr/>
        <a:lstStyle/>
        <a:p>
          <a:endParaRPr lang="zh-TW" altLang="en-US"/>
        </a:p>
      </dgm:t>
    </dgm:pt>
    <dgm:pt modelId="{466EC047-9D4B-4D5E-A9ED-A9E6C67B05F1}" type="sibTrans" cxnId="{93322A70-097E-4722-B4B6-9FB79B8039FC}">
      <dgm:prSet/>
      <dgm:spPr/>
      <dgm:t>
        <a:bodyPr/>
        <a:lstStyle/>
        <a:p>
          <a:endParaRPr lang="zh-TW" altLang="en-US"/>
        </a:p>
      </dgm:t>
    </dgm:pt>
    <dgm:pt modelId="{1950CB8D-1740-48E8-9171-87B5592D7D79}">
      <dgm:prSet phldrT="[文字]" custT="1"/>
      <dgm:spPr>
        <a:solidFill>
          <a:srgbClr val="FFC000"/>
        </a:solidFill>
        <a:ln>
          <a:solidFill>
            <a:schemeClr val="bg1"/>
          </a:solidFill>
        </a:ln>
      </dgm:spPr>
      <dgm:t>
        <a:bodyPr vert="eaVert"/>
        <a:lstStyle/>
        <a:p>
          <a:r>
            <a:rPr lang="zh-TW" altLang="en-US" sz="2400" b="1" dirty="0">
              <a:solidFill>
                <a:schemeClr val="tx1"/>
              </a:solidFill>
            </a:rPr>
            <a:t>國際業務部</a:t>
          </a:r>
        </a:p>
      </dgm:t>
    </dgm:pt>
    <dgm:pt modelId="{6BED2920-7BEB-4B9D-8DB2-452BCECB4EB1}" type="parTrans" cxnId="{1010FE5C-99C7-458E-8D20-262C46A6D6D6}">
      <dgm:prSet>
        <dgm:style>
          <a:lnRef idx="2">
            <a:schemeClr val="accent3"/>
          </a:lnRef>
          <a:fillRef idx="0">
            <a:schemeClr val="accent3"/>
          </a:fillRef>
          <a:effectRef idx="1">
            <a:schemeClr val="accent3"/>
          </a:effectRef>
          <a:fontRef idx="minor">
            <a:schemeClr val="tx1"/>
          </a:fontRef>
        </dgm:style>
      </dgm:prSet>
      <dgm:spPr/>
      <dgm:t>
        <a:bodyPr/>
        <a:lstStyle/>
        <a:p>
          <a:endParaRPr lang="zh-TW" altLang="en-US"/>
        </a:p>
      </dgm:t>
    </dgm:pt>
    <dgm:pt modelId="{F71BF5CC-3386-4878-9706-009C850D8CC7}" type="sibTrans" cxnId="{1010FE5C-99C7-458E-8D20-262C46A6D6D6}">
      <dgm:prSet/>
      <dgm:spPr/>
      <dgm:t>
        <a:bodyPr/>
        <a:lstStyle/>
        <a:p>
          <a:endParaRPr lang="zh-TW" altLang="en-US"/>
        </a:p>
      </dgm:t>
    </dgm:pt>
    <dgm:pt modelId="{A6E9C2D3-1A2C-4894-994C-F1CC85236013}">
      <dgm:prSet phldrT="[文字]" custT="1"/>
      <dgm:spPr>
        <a:solidFill>
          <a:srgbClr val="FFC000"/>
        </a:solidFill>
        <a:ln>
          <a:solidFill>
            <a:schemeClr val="bg1"/>
          </a:solidFill>
        </a:ln>
      </dgm:spPr>
      <dgm:t>
        <a:bodyPr/>
        <a:lstStyle/>
        <a:p>
          <a:r>
            <a:rPr lang="zh-TW" altLang="en-US" sz="2400" b="1" dirty="0">
              <a:solidFill>
                <a:schemeClr val="tx1"/>
              </a:solidFill>
            </a:rPr>
            <a:t>科技部</a:t>
          </a:r>
        </a:p>
      </dgm:t>
    </dgm:pt>
    <dgm:pt modelId="{5759F188-CA6A-4BD2-A487-2DAD87B851DA}" type="parTrans" cxnId="{CD19B7F7-AA8B-47B9-8C72-477897BE6162}">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CB270578-D37A-4AEB-AE6B-E92696AC88C2}" type="sibTrans" cxnId="{CD19B7F7-AA8B-47B9-8C72-477897BE6162}">
      <dgm:prSet/>
      <dgm:spPr/>
      <dgm:t>
        <a:bodyPr/>
        <a:lstStyle/>
        <a:p>
          <a:endParaRPr lang="zh-TW" altLang="en-US"/>
        </a:p>
      </dgm:t>
    </dgm:pt>
    <dgm:pt modelId="{7DF9F179-0F84-4675-BA92-04234513EA24}">
      <dgm:prSet phldrT="[文字]" custT="1"/>
      <dgm:spPr>
        <a:solidFill>
          <a:srgbClr val="FFC000"/>
        </a:solidFill>
        <a:ln>
          <a:solidFill>
            <a:schemeClr val="bg1"/>
          </a:solidFill>
        </a:ln>
      </dgm:spPr>
      <dgm:t>
        <a:bodyPr vert="eaVert"/>
        <a:lstStyle/>
        <a:p>
          <a:r>
            <a:rPr lang="zh-TW" altLang="en-US" sz="2400" b="1" dirty="0">
              <a:solidFill>
                <a:schemeClr val="tx1"/>
              </a:solidFill>
            </a:rPr>
            <a:t>資產營業部</a:t>
          </a:r>
        </a:p>
      </dgm:t>
    </dgm:pt>
    <dgm:pt modelId="{858F95F8-8AB4-4359-9BFF-41F9804F46C6}" type="parTrans" cxnId="{517BF5BA-5AB1-4507-BF9D-E0CAD15DF658}">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79E508A5-F01F-4C71-B5DC-A93FFF3A8BF0}" type="sibTrans" cxnId="{517BF5BA-5AB1-4507-BF9D-E0CAD15DF658}">
      <dgm:prSet/>
      <dgm:spPr/>
      <dgm:t>
        <a:bodyPr/>
        <a:lstStyle/>
        <a:p>
          <a:endParaRPr lang="zh-TW" altLang="en-US"/>
        </a:p>
      </dgm:t>
    </dgm:pt>
    <dgm:pt modelId="{5F69CBBC-98CC-45AA-B0F9-3558929F29B9}">
      <dgm:prSet phldrT="[文字]" custT="1"/>
      <dgm:spPr>
        <a:solidFill>
          <a:srgbClr val="FFC000"/>
        </a:solidFill>
        <a:ln>
          <a:solidFill>
            <a:schemeClr val="bg1"/>
          </a:solidFill>
        </a:ln>
      </dgm:spPr>
      <dgm:t>
        <a:bodyPr vert="eaVert"/>
        <a:lstStyle/>
        <a:p>
          <a:r>
            <a:rPr lang="zh-TW" altLang="en-US" sz="2400" b="1" dirty="0">
              <a:solidFill>
                <a:schemeClr val="tx1"/>
              </a:solidFill>
            </a:rPr>
            <a:t>黨群工作與企劃文化部</a:t>
          </a:r>
        </a:p>
      </dgm:t>
    </dgm:pt>
    <dgm:pt modelId="{6DD6484C-0897-41AA-B802-2A0CBFB3C068}" type="parTrans" cxnId="{23696BF2-F0AD-421B-80F0-80614DB2A09A}">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D1B9B654-E36B-4996-B0DE-EFD66A9141F9}" type="sibTrans" cxnId="{23696BF2-F0AD-421B-80F0-80614DB2A09A}">
      <dgm:prSet/>
      <dgm:spPr/>
      <dgm:t>
        <a:bodyPr/>
        <a:lstStyle/>
        <a:p>
          <a:endParaRPr lang="zh-TW" altLang="en-US"/>
        </a:p>
      </dgm:t>
    </dgm:pt>
    <dgm:pt modelId="{8F677125-C959-46BE-809C-80245097704A}">
      <dgm:prSet phldrT="[文字]" custT="1"/>
      <dgm:spPr>
        <a:solidFill>
          <a:srgbClr val="FFC000"/>
        </a:solidFill>
        <a:ln>
          <a:solidFill>
            <a:schemeClr val="bg1"/>
          </a:solidFill>
        </a:ln>
      </dgm:spPr>
      <dgm:t>
        <a:bodyPr vert="eaVert"/>
        <a:lstStyle/>
        <a:p>
          <a:r>
            <a:rPr lang="zh-TW" altLang="en-US" sz="2400" b="1" dirty="0">
              <a:solidFill>
                <a:schemeClr val="tx1"/>
              </a:solidFill>
            </a:rPr>
            <a:t>質量安全與社會責任部</a:t>
          </a:r>
        </a:p>
      </dgm:t>
    </dgm:pt>
    <dgm:pt modelId="{0B239BFA-5E4D-4F2D-82E5-7CBA78800EE2}" type="parTrans" cxnId="{7CDD0811-96D2-4570-A08F-337D5EE1F709}">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F961644C-F916-41B1-A401-7C81F31CC0F3}" type="sibTrans" cxnId="{7CDD0811-96D2-4570-A08F-337D5EE1F709}">
      <dgm:prSet/>
      <dgm:spPr/>
      <dgm:t>
        <a:bodyPr/>
        <a:lstStyle/>
        <a:p>
          <a:endParaRPr lang="zh-TW" altLang="en-US"/>
        </a:p>
      </dgm:t>
    </dgm:pt>
    <dgm:pt modelId="{2A8CE436-76AF-49C0-AC6A-E0DD96760934}">
      <dgm:prSet phldrT="[文字]" custT="1"/>
      <dgm:spPr>
        <a:solidFill>
          <a:srgbClr val="FFC000"/>
        </a:solidFill>
        <a:ln>
          <a:solidFill>
            <a:schemeClr val="bg1"/>
          </a:solidFill>
        </a:ln>
      </dgm:spPr>
      <dgm:t>
        <a:bodyPr vert="eaVert"/>
        <a:lstStyle/>
        <a:p>
          <a:r>
            <a:rPr lang="zh-TW" altLang="en-US" sz="2400" b="1" dirty="0">
              <a:solidFill>
                <a:schemeClr val="tx1"/>
              </a:solidFill>
            </a:rPr>
            <a:t>法務與風險控制部</a:t>
          </a:r>
        </a:p>
      </dgm:t>
    </dgm:pt>
    <dgm:pt modelId="{90232615-136A-42B2-B38F-B4FBFE98BF24}" type="parTrans" cxnId="{CFA13F2B-9A2C-4970-A2BE-083A0198294D}">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9C5E4406-4CCB-408A-9F7B-185352C8A92C}" type="sibTrans" cxnId="{CFA13F2B-9A2C-4970-A2BE-083A0198294D}">
      <dgm:prSet/>
      <dgm:spPr/>
      <dgm:t>
        <a:bodyPr/>
        <a:lstStyle/>
        <a:p>
          <a:endParaRPr lang="zh-TW" altLang="en-US"/>
        </a:p>
      </dgm:t>
    </dgm:pt>
    <dgm:pt modelId="{118B2DE5-FACA-4C50-89A9-4C85E5DE901C}">
      <dgm:prSet phldrT="[文字]" custT="1"/>
      <dgm:spPr>
        <a:solidFill>
          <a:srgbClr val="FFC000"/>
        </a:solidFill>
        <a:ln>
          <a:solidFill>
            <a:schemeClr val="bg1"/>
          </a:solidFill>
        </a:ln>
      </dgm:spPr>
      <dgm:t>
        <a:bodyPr vert="eaVert"/>
        <a:lstStyle/>
        <a:p>
          <a:r>
            <a:rPr lang="zh-TW" altLang="en-US" sz="2400" b="1" dirty="0">
              <a:solidFill>
                <a:schemeClr val="tx1"/>
              </a:solidFill>
            </a:rPr>
            <a:t>紀檢監察與審計部</a:t>
          </a:r>
        </a:p>
      </dgm:t>
    </dgm:pt>
    <dgm:pt modelId="{2D5CDC2D-AFFD-4B0F-A1F8-003BAFEF3831}" type="parTrans" cxnId="{EF9CF3D0-9514-4F01-BE85-8CE92E2769D0}">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0FF58EA3-1090-4F8A-8FE6-5E733BAD9556}" type="sibTrans" cxnId="{EF9CF3D0-9514-4F01-BE85-8CE92E2769D0}">
      <dgm:prSet/>
      <dgm:spPr/>
      <dgm:t>
        <a:bodyPr/>
        <a:lstStyle/>
        <a:p>
          <a:endParaRPr lang="zh-TW" altLang="en-US"/>
        </a:p>
      </dgm:t>
    </dgm:pt>
    <dgm:pt modelId="{A7C853A9-4424-4613-AD35-FB30E11F33C7}" type="pres">
      <dgm:prSet presAssocID="{D2611D55-B4E3-48E3-8CAF-2C10159645DC}" presName="hierChild1" presStyleCnt="0">
        <dgm:presLayoutVars>
          <dgm:orgChart val="1"/>
          <dgm:chPref val="1"/>
          <dgm:dir/>
          <dgm:animOne val="branch"/>
          <dgm:animLvl val="lvl"/>
          <dgm:resizeHandles/>
        </dgm:presLayoutVars>
      </dgm:prSet>
      <dgm:spPr/>
      <dgm:t>
        <a:bodyPr/>
        <a:lstStyle/>
        <a:p>
          <a:endParaRPr lang="zh-TW" altLang="en-US"/>
        </a:p>
      </dgm:t>
    </dgm:pt>
    <dgm:pt modelId="{7E1FA416-3D52-4760-A283-C2F31887F28D}" type="pres">
      <dgm:prSet presAssocID="{A29AA040-FB02-42E5-B779-865C73E73BFD}" presName="hierRoot1" presStyleCnt="0">
        <dgm:presLayoutVars>
          <dgm:hierBranch val="init"/>
        </dgm:presLayoutVars>
      </dgm:prSet>
      <dgm:spPr/>
    </dgm:pt>
    <dgm:pt modelId="{7373A773-A1B9-499C-89B2-D0839DCDA29C}" type="pres">
      <dgm:prSet presAssocID="{A29AA040-FB02-42E5-B779-865C73E73BFD}" presName="rootComposite1" presStyleCnt="0"/>
      <dgm:spPr/>
    </dgm:pt>
    <dgm:pt modelId="{011820B6-DAE6-41D5-A38D-401DC541EBA1}" type="pres">
      <dgm:prSet presAssocID="{A29AA040-FB02-42E5-B779-865C73E73BFD}" presName="rootText1" presStyleLbl="node0" presStyleIdx="0" presStyleCnt="1" custScaleX="623725" custScaleY="259724" custLinFactY="-62458" custLinFactNeighborX="-6440" custLinFactNeighborY="-100000">
        <dgm:presLayoutVars>
          <dgm:chPref val="3"/>
        </dgm:presLayoutVars>
      </dgm:prSet>
      <dgm:spPr/>
      <dgm:t>
        <a:bodyPr/>
        <a:lstStyle/>
        <a:p>
          <a:endParaRPr lang="zh-TW" altLang="en-US"/>
        </a:p>
      </dgm:t>
    </dgm:pt>
    <dgm:pt modelId="{FB20CD2C-927F-4BF8-954A-215D4EDBB30F}" type="pres">
      <dgm:prSet presAssocID="{A29AA040-FB02-42E5-B779-865C73E73BFD}" presName="rootConnector1" presStyleLbl="node1" presStyleIdx="0" presStyleCnt="0"/>
      <dgm:spPr/>
      <dgm:t>
        <a:bodyPr/>
        <a:lstStyle/>
        <a:p>
          <a:endParaRPr lang="zh-TW" altLang="en-US"/>
        </a:p>
      </dgm:t>
    </dgm:pt>
    <dgm:pt modelId="{93C36923-3463-4001-8837-0A7DF811D38C}" type="pres">
      <dgm:prSet presAssocID="{A29AA040-FB02-42E5-B779-865C73E73BFD}" presName="hierChild2" presStyleCnt="0"/>
      <dgm:spPr/>
    </dgm:pt>
    <dgm:pt modelId="{210C6EE3-9E95-47C1-B7BB-E8E0E3A02A7E}" type="pres">
      <dgm:prSet presAssocID="{7759FD7B-70E0-42D3-8E96-1BB29E3E15EC}" presName="Name37" presStyleLbl="parChTrans1D2" presStyleIdx="0" presStyleCnt="14"/>
      <dgm:spPr/>
      <dgm:t>
        <a:bodyPr/>
        <a:lstStyle/>
        <a:p>
          <a:endParaRPr lang="zh-TW" altLang="en-US"/>
        </a:p>
      </dgm:t>
    </dgm:pt>
    <dgm:pt modelId="{6A0652CE-8871-4535-B15D-9EA1C0EEC29B}" type="pres">
      <dgm:prSet presAssocID="{4A68E201-4B96-4936-8DE5-5F020AA918F6}" presName="hierRoot2" presStyleCnt="0">
        <dgm:presLayoutVars>
          <dgm:hierBranch val="init"/>
        </dgm:presLayoutVars>
      </dgm:prSet>
      <dgm:spPr/>
    </dgm:pt>
    <dgm:pt modelId="{F03F0CE9-9AF8-48F7-B708-455118C92363}" type="pres">
      <dgm:prSet presAssocID="{4A68E201-4B96-4936-8DE5-5F020AA918F6}" presName="rootComposite" presStyleCnt="0"/>
      <dgm:spPr/>
    </dgm:pt>
    <dgm:pt modelId="{2FE92FCD-46F3-4222-9B8B-43B02831B87B}" type="pres">
      <dgm:prSet presAssocID="{4A68E201-4B96-4936-8DE5-5F020AA918F6}" presName="rootText" presStyleLbl="node2" presStyleIdx="0" presStyleCnt="14" custScaleY="1286841" custLinFactNeighborY="-7437">
        <dgm:presLayoutVars>
          <dgm:chPref val="3"/>
        </dgm:presLayoutVars>
      </dgm:prSet>
      <dgm:spPr/>
      <dgm:t>
        <a:bodyPr/>
        <a:lstStyle/>
        <a:p>
          <a:endParaRPr lang="zh-TW" altLang="en-US"/>
        </a:p>
      </dgm:t>
    </dgm:pt>
    <dgm:pt modelId="{B70E2578-B49F-43AA-8EB7-EB7E8BBDB5CB}" type="pres">
      <dgm:prSet presAssocID="{4A68E201-4B96-4936-8DE5-5F020AA918F6}" presName="rootConnector" presStyleLbl="node2" presStyleIdx="0" presStyleCnt="14"/>
      <dgm:spPr/>
      <dgm:t>
        <a:bodyPr/>
        <a:lstStyle/>
        <a:p>
          <a:endParaRPr lang="zh-TW" altLang="en-US"/>
        </a:p>
      </dgm:t>
    </dgm:pt>
    <dgm:pt modelId="{088C0D89-16DF-44EB-9E8C-F755BF6AB6EA}" type="pres">
      <dgm:prSet presAssocID="{4A68E201-4B96-4936-8DE5-5F020AA918F6}" presName="hierChild4" presStyleCnt="0"/>
      <dgm:spPr/>
    </dgm:pt>
    <dgm:pt modelId="{366B6FBD-8DAB-4D42-A4F4-580E5C0E9EF3}" type="pres">
      <dgm:prSet presAssocID="{4A68E201-4B96-4936-8DE5-5F020AA918F6}" presName="hierChild5" presStyleCnt="0"/>
      <dgm:spPr/>
    </dgm:pt>
    <dgm:pt modelId="{D31F2449-D007-48A2-9CC1-F0A0D993F952}" type="pres">
      <dgm:prSet presAssocID="{E2068C02-87F5-4D4A-BAFD-00EE6A27317D}" presName="Name37" presStyleLbl="parChTrans1D2" presStyleIdx="1" presStyleCnt="14"/>
      <dgm:spPr/>
      <dgm:t>
        <a:bodyPr/>
        <a:lstStyle/>
        <a:p>
          <a:endParaRPr lang="zh-TW" altLang="en-US"/>
        </a:p>
      </dgm:t>
    </dgm:pt>
    <dgm:pt modelId="{73F083F9-C319-4FBC-9956-8940057CF15F}" type="pres">
      <dgm:prSet presAssocID="{63DA7D79-8C12-40DF-9DEB-D09F45747DE3}" presName="hierRoot2" presStyleCnt="0">
        <dgm:presLayoutVars>
          <dgm:hierBranch val="init"/>
        </dgm:presLayoutVars>
      </dgm:prSet>
      <dgm:spPr/>
    </dgm:pt>
    <dgm:pt modelId="{2468012A-5CF1-40AC-9E7B-24FF9203D95E}" type="pres">
      <dgm:prSet presAssocID="{63DA7D79-8C12-40DF-9DEB-D09F45747DE3}" presName="rootComposite" presStyleCnt="0"/>
      <dgm:spPr/>
    </dgm:pt>
    <dgm:pt modelId="{F1206D96-AF06-4313-8837-B25F50F071FE}" type="pres">
      <dgm:prSet presAssocID="{63DA7D79-8C12-40DF-9DEB-D09F45747DE3}" presName="rootText" presStyleLbl="node2" presStyleIdx="1" presStyleCnt="14" custScaleY="1284965" custLinFactNeighborY="-7437">
        <dgm:presLayoutVars>
          <dgm:chPref val="3"/>
        </dgm:presLayoutVars>
      </dgm:prSet>
      <dgm:spPr/>
      <dgm:t>
        <a:bodyPr/>
        <a:lstStyle/>
        <a:p>
          <a:endParaRPr lang="zh-TW" altLang="en-US"/>
        </a:p>
      </dgm:t>
    </dgm:pt>
    <dgm:pt modelId="{2E8859D9-6F2D-44E9-A17F-56E025E4C08C}" type="pres">
      <dgm:prSet presAssocID="{63DA7D79-8C12-40DF-9DEB-D09F45747DE3}" presName="rootConnector" presStyleLbl="node2" presStyleIdx="1" presStyleCnt="14"/>
      <dgm:spPr/>
      <dgm:t>
        <a:bodyPr/>
        <a:lstStyle/>
        <a:p>
          <a:endParaRPr lang="zh-TW" altLang="en-US"/>
        </a:p>
      </dgm:t>
    </dgm:pt>
    <dgm:pt modelId="{88994C79-76AD-4C88-AFEF-6774D87D54F3}" type="pres">
      <dgm:prSet presAssocID="{63DA7D79-8C12-40DF-9DEB-D09F45747DE3}" presName="hierChild4" presStyleCnt="0"/>
      <dgm:spPr/>
    </dgm:pt>
    <dgm:pt modelId="{C45E3ED2-C5A7-480F-BDEE-13D01670711A}" type="pres">
      <dgm:prSet presAssocID="{63DA7D79-8C12-40DF-9DEB-D09F45747DE3}" presName="hierChild5" presStyleCnt="0"/>
      <dgm:spPr/>
    </dgm:pt>
    <dgm:pt modelId="{49118E50-0AAE-48B4-9141-3B5A06A937C3}" type="pres">
      <dgm:prSet presAssocID="{A14E3170-40B6-4187-A407-81B4F0D4B03A}" presName="Name37" presStyleLbl="parChTrans1D2" presStyleIdx="2" presStyleCnt="14"/>
      <dgm:spPr/>
      <dgm:t>
        <a:bodyPr/>
        <a:lstStyle/>
        <a:p>
          <a:endParaRPr lang="zh-TW" altLang="en-US"/>
        </a:p>
      </dgm:t>
    </dgm:pt>
    <dgm:pt modelId="{3292F154-33A9-4390-ADA0-3D697A6663CF}" type="pres">
      <dgm:prSet presAssocID="{12F12887-68FD-48D7-A511-06A0BEEA1C85}" presName="hierRoot2" presStyleCnt="0">
        <dgm:presLayoutVars>
          <dgm:hierBranch val="init"/>
        </dgm:presLayoutVars>
      </dgm:prSet>
      <dgm:spPr/>
    </dgm:pt>
    <dgm:pt modelId="{B6173FD3-99F9-410B-9CCD-AE8E529FDBC0}" type="pres">
      <dgm:prSet presAssocID="{12F12887-68FD-48D7-A511-06A0BEEA1C85}" presName="rootComposite" presStyleCnt="0"/>
      <dgm:spPr/>
    </dgm:pt>
    <dgm:pt modelId="{7BDAC86E-778B-46C3-B6B4-CB0A0EFDF2B6}" type="pres">
      <dgm:prSet presAssocID="{12F12887-68FD-48D7-A511-06A0BEEA1C85}" presName="rootText" presStyleLbl="node2" presStyleIdx="2" presStyleCnt="14" custScaleY="1286841" custLinFactNeighborY="-7437">
        <dgm:presLayoutVars>
          <dgm:chPref val="3"/>
        </dgm:presLayoutVars>
      </dgm:prSet>
      <dgm:spPr/>
      <dgm:t>
        <a:bodyPr/>
        <a:lstStyle/>
        <a:p>
          <a:endParaRPr lang="zh-TW" altLang="en-US"/>
        </a:p>
      </dgm:t>
    </dgm:pt>
    <dgm:pt modelId="{28969FFF-CC6B-421C-A65B-802E7849B5B6}" type="pres">
      <dgm:prSet presAssocID="{12F12887-68FD-48D7-A511-06A0BEEA1C85}" presName="rootConnector" presStyleLbl="node2" presStyleIdx="2" presStyleCnt="14"/>
      <dgm:spPr/>
      <dgm:t>
        <a:bodyPr/>
        <a:lstStyle/>
        <a:p>
          <a:endParaRPr lang="zh-TW" altLang="en-US"/>
        </a:p>
      </dgm:t>
    </dgm:pt>
    <dgm:pt modelId="{F7086295-54CF-46F4-B7DD-61689A4D385F}" type="pres">
      <dgm:prSet presAssocID="{12F12887-68FD-48D7-A511-06A0BEEA1C85}" presName="hierChild4" presStyleCnt="0"/>
      <dgm:spPr/>
    </dgm:pt>
    <dgm:pt modelId="{BE388DF8-05DC-4A77-A3FF-7C68658EAC0B}" type="pres">
      <dgm:prSet presAssocID="{12F12887-68FD-48D7-A511-06A0BEEA1C85}" presName="hierChild5" presStyleCnt="0"/>
      <dgm:spPr/>
    </dgm:pt>
    <dgm:pt modelId="{EB3CD6F4-C5F4-4665-BDEC-377C163597AB}" type="pres">
      <dgm:prSet presAssocID="{8F2F6CAD-85CC-4B0D-BD86-D9301013268C}" presName="Name37" presStyleLbl="parChTrans1D2" presStyleIdx="3" presStyleCnt="14"/>
      <dgm:spPr/>
      <dgm:t>
        <a:bodyPr/>
        <a:lstStyle/>
        <a:p>
          <a:endParaRPr lang="zh-TW" altLang="en-US"/>
        </a:p>
      </dgm:t>
    </dgm:pt>
    <dgm:pt modelId="{1AB39D13-E3AB-4D59-A8E1-F7E2E28BF2F2}" type="pres">
      <dgm:prSet presAssocID="{007A5D8C-DD47-46A1-807D-D04176E22593}" presName="hierRoot2" presStyleCnt="0">
        <dgm:presLayoutVars>
          <dgm:hierBranch val="init"/>
        </dgm:presLayoutVars>
      </dgm:prSet>
      <dgm:spPr/>
    </dgm:pt>
    <dgm:pt modelId="{8E46681E-315E-4727-BED2-BF8F8D33498C}" type="pres">
      <dgm:prSet presAssocID="{007A5D8C-DD47-46A1-807D-D04176E22593}" presName="rootComposite" presStyleCnt="0"/>
      <dgm:spPr/>
    </dgm:pt>
    <dgm:pt modelId="{3B70201D-EF7B-47E3-B8C8-6A2436709CD1}" type="pres">
      <dgm:prSet presAssocID="{007A5D8C-DD47-46A1-807D-D04176E22593}" presName="rootText" presStyleLbl="node2" presStyleIdx="3" presStyleCnt="14" custScaleY="1286841" custLinFactNeighborY="-7437">
        <dgm:presLayoutVars>
          <dgm:chPref val="3"/>
        </dgm:presLayoutVars>
      </dgm:prSet>
      <dgm:spPr/>
      <dgm:t>
        <a:bodyPr/>
        <a:lstStyle/>
        <a:p>
          <a:endParaRPr lang="zh-TW" altLang="en-US"/>
        </a:p>
      </dgm:t>
    </dgm:pt>
    <dgm:pt modelId="{06E92F85-3B60-4E3F-B01D-2C657529AA0B}" type="pres">
      <dgm:prSet presAssocID="{007A5D8C-DD47-46A1-807D-D04176E22593}" presName="rootConnector" presStyleLbl="node2" presStyleIdx="3" presStyleCnt="14"/>
      <dgm:spPr/>
      <dgm:t>
        <a:bodyPr/>
        <a:lstStyle/>
        <a:p>
          <a:endParaRPr lang="zh-TW" altLang="en-US"/>
        </a:p>
      </dgm:t>
    </dgm:pt>
    <dgm:pt modelId="{01ADE678-3885-4500-A508-5A669A6481DF}" type="pres">
      <dgm:prSet presAssocID="{007A5D8C-DD47-46A1-807D-D04176E22593}" presName="hierChild4" presStyleCnt="0"/>
      <dgm:spPr/>
    </dgm:pt>
    <dgm:pt modelId="{0D8E99CA-029A-40A4-B30D-6AB2E93C6F8E}" type="pres">
      <dgm:prSet presAssocID="{007A5D8C-DD47-46A1-807D-D04176E22593}" presName="hierChild5" presStyleCnt="0"/>
      <dgm:spPr/>
    </dgm:pt>
    <dgm:pt modelId="{5EEEEF29-5541-4E6A-A7C0-24C6674E775C}" type="pres">
      <dgm:prSet presAssocID="{EE17865B-2886-4516-8BDD-D7D4CFFF2958}" presName="Name37" presStyleLbl="parChTrans1D2" presStyleIdx="4" presStyleCnt="14"/>
      <dgm:spPr/>
      <dgm:t>
        <a:bodyPr/>
        <a:lstStyle/>
        <a:p>
          <a:endParaRPr lang="zh-TW" altLang="en-US"/>
        </a:p>
      </dgm:t>
    </dgm:pt>
    <dgm:pt modelId="{F7686C78-0669-4671-8145-46914FCCB657}" type="pres">
      <dgm:prSet presAssocID="{8BE261E9-5980-4AA5-9B7C-73DEE410DB1A}" presName="hierRoot2" presStyleCnt="0">
        <dgm:presLayoutVars>
          <dgm:hierBranch val="init"/>
        </dgm:presLayoutVars>
      </dgm:prSet>
      <dgm:spPr/>
    </dgm:pt>
    <dgm:pt modelId="{90E1D5A8-C7D2-48ED-810E-87307F851CDF}" type="pres">
      <dgm:prSet presAssocID="{8BE261E9-5980-4AA5-9B7C-73DEE410DB1A}" presName="rootComposite" presStyleCnt="0"/>
      <dgm:spPr/>
    </dgm:pt>
    <dgm:pt modelId="{9A4E0E03-795B-4826-BAA0-2818D6170C5F}" type="pres">
      <dgm:prSet presAssocID="{8BE261E9-5980-4AA5-9B7C-73DEE410DB1A}" presName="rootText" presStyleLbl="node2" presStyleIdx="4" presStyleCnt="14" custScaleY="1285722" custLinFactNeighborY="-7437">
        <dgm:presLayoutVars>
          <dgm:chPref val="3"/>
        </dgm:presLayoutVars>
      </dgm:prSet>
      <dgm:spPr/>
      <dgm:t>
        <a:bodyPr/>
        <a:lstStyle/>
        <a:p>
          <a:endParaRPr lang="zh-TW" altLang="en-US"/>
        </a:p>
      </dgm:t>
    </dgm:pt>
    <dgm:pt modelId="{6F87EABE-D086-4A6E-B7FE-A6FA8DA64D25}" type="pres">
      <dgm:prSet presAssocID="{8BE261E9-5980-4AA5-9B7C-73DEE410DB1A}" presName="rootConnector" presStyleLbl="node2" presStyleIdx="4" presStyleCnt="14"/>
      <dgm:spPr/>
      <dgm:t>
        <a:bodyPr/>
        <a:lstStyle/>
        <a:p>
          <a:endParaRPr lang="zh-TW" altLang="en-US"/>
        </a:p>
      </dgm:t>
    </dgm:pt>
    <dgm:pt modelId="{27E42B98-F0FC-46CD-8943-C45D2EC279C8}" type="pres">
      <dgm:prSet presAssocID="{8BE261E9-5980-4AA5-9B7C-73DEE410DB1A}" presName="hierChild4" presStyleCnt="0"/>
      <dgm:spPr/>
    </dgm:pt>
    <dgm:pt modelId="{42EAB643-B1B6-40A0-94EB-40A24DEB8F97}" type="pres">
      <dgm:prSet presAssocID="{8BE261E9-5980-4AA5-9B7C-73DEE410DB1A}" presName="hierChild5" presStyleCnt="0"/>
      <dgm:spPr/>
    </dgm:pt>
    <dgm:pt modelId="{D835DC3B-2A6A-4C7B-A364-DE19FDE2FB68}" type="pres">
      <dgm:prSet presAssocID="{4943318A-38B5-4503-87A7-F9ED7C3DCB5D}" presName="Name37" presStyleLbl="parChTrans1D2" presStyleIdx="5" presStyleCnt="14"/>
      <dgm:spPr/>
      <dgm:t>
        <a:bodyPr/>
        <a:lstStyle/>
        <a:p>
          <a:endParaRPr lang="zh-TW" altLang="en-US"/>
        </a:p>
      </dgm:t>
    </dgm:pt>
    <dgm:pt modelId="{F2547570-9690-4981-BD61-1F18B6BA7AF5}" type="pres">
      <dgm:prSet presAssocID="{4FBB8FE9-91AB-4B14-85FD-BFCE21D91077}" presName="hierRoot2" presStyleCnt="0">
        <dgm:presLayoutVars>
          <dgm:hierBranch val="init"/>
        </dgm:presLayoutVars>
      </dgm:prSet>
      <dgm:spPr/>
    </dgm:pt>
    <dgm:pt modelId="{6C94900D-0188-46AC-BA92-99498D544DFC}" type="pres">
      <dgm:prSet presAssocID="{4FBB8FE9-91AB-4B14-85FD-BFCE21D91077}" presName="rootComposite" presStyleCnt="0"/>
      <dgm:spPr/>
    </dgm:pt>
    <dgm:pt modelId="{AF3AA209-EEC8-47FF-ACAA-2B3788A0C135}" type="pres">
      <dgm:prSet presAssocID="{4FBB8FE9-91AB-4B14-85FD-BFCE21D91077}" presName="rootText" presStyleLbl="node2" presStyleIdx="5" presStyleCnt="14" custScaleY="1285722" custLinFactNeighborY="-7437">
        <dgm:presLayoutVars>
          <dgm:chPref val="3"/>
        </dgm:presLayoutVars>
      </dgm:prSet>
      <dgm:spPr/>
      <dgm:t>
        <a:bodyPr/>
        <a:lstStyle/>
        <a:p>
          <a:endParaRPr lang="zh-TW" altLang="en-US"/>
        </a:p>
      </dgm:t>
    </dgm:pt>
    <dgm:pt modelId="{CB157B41-9D06-4666-8F66-EF3753BDAFC8}" type="pres">
      <dgm:prSet presAssocID="{4FBB8FE9-91AB-4B14-85FD-BFCE21D91077}" presName="rootConnector" presStyleLbl="node2" presStyleIdx="5" presStyleCnt="14"/>
      <dgm:spPr/>
      <dgm:t>
        <a:bodyPr/>
        <a:lstStyle/>
        <a:p>
          <a:endParaRPr lang="zh-TW" altLang="en-US"/>
        </a:p>
      </dgm:t>
    </dgm:pt>
    <dgm:pt modelId="{11BDE1B8-0DFB-4940-82EC-A617A694F3CF}" type="pres">
      <dgm:prSet presAssocID="{4FBB8FE9-91AB-4B14-85FD-BFCE21D91077}" presName="hierChild4" presStyleCnt="0"/>
      <dgm:spPr/>
    </dgm:pt>
    <dgm:pt modelId="{03A600A1-E0A4-4A24-9F02-89B11BE268CE}" type="pres">
      <dgm:prSet presAssocID="{4FBB8FE9-91AB-4B14-85FD-BFCE21D91077}" presName="hierChild5" presStyleCnt="0"/>
      <dgm:spPr/>
    </dgm:pt>
    <dgm:pt modelId="{6BF18369-E72C-4B44-93C9-3C64B6AA9DE0}" type="pres">
      <dgm:prSet presAssocID="{598E7BBA-02C7-4D27-86FA-5379BA88B847}" presName="Name37" presStyleLbl="parChTrans1D2" presStyleIdx="6" presStyleCnt="14"/>
      <dgm:spPr/>
      <dgm:t>
        <a:bodyPr/>
        <a:lstStyle/>
        <a:p>
          <a:endParaRPr lang="zh-TW" altLang="en-US"/>
        </a:p>
      </dgm:t>
    </dgm:pt>
    <dgm:pt modelId="{CDE1D5CF-D458-474B-942A-3CF2715ECB0A}" type="pres">
      <dgm:prSet presAssocID="{A296CD86-311C-43D8-A707-445973167E2C}" presName="hierRoot2" presStyleCnt="0">
        <dgm:presLayoutVars>
          <dgm:hierBranch val="init"/>
        </dgm:presLayoutVars>
      </dgm:prSet>
      <dgm:spPr/>
    </dgm:pt>
    <dgm:pt modelId="{2A4872A6-3E9D-4E65-BA6D-596D49AB32AF}" type="pres">
      <dgm:prSet presAssocID="{A296CD86-311C-43D8-A707-445973167E2C}" presName="rootComposite" presStyleCnt="0"/>
      <dgm:spPr/>
    </dgm:pt>
    <dgm:pt modelId="{F2AA15F2-957C-4F34-A88B-ADAA7F26A414}" type="pres">
      <dgm:prSet presAssocID="{A296CD86-311C-43D8-A707-445973167E2C}" presName="rootText" presStyleLbl="node2" presStyleIdx="6" presStyleCnt="14" custScaleY="1281969" custLinFactNeighborY="-7437">
        <dgm:presLayoutVars>
          <dgm:chPref val="3"/>
        </dgm:presLayoutVars>
      </dgm:prSet>
      <dgm:spPr/>
      <dgm:t>
        <a:bodyPr/>
        <a:lstStyle/>
        <a:p>
          <a:endParaRPr lang="zh-TW" altLang="en-US"/>
        </a:p>
      </dgm:t>
    </dgm:pt>
    <dgm:pt modelId="{0FC294C0-5AA0-477B-8702-8CDF40BC369F}" type="pres">
      <dgm:prSet presAssocID="{A296CD86-311C-43D8-A707-445973167E2C}" presName="rootConnector" presStyleLbl="node2" presStyleIdx="6" presStyleCnt="14"/>
      <dgm:spPr/>
      <dgm:t>
        <a:bodyPr/>
        <a:lstStyle/>
        <a:p>
          <a:endParaRPr lang="zh-TW" altLang="en-US"/>
        </a:p>
      </dgm:t>
    </dgm:pt>
    <dgm:pt modelId="{A7816462-FFB1-4B54-8C78-3873741D4BA5}" type="pres">
      <dgm:prSet presAssocID="{A296CD86-311C-43D8-A707-445973167E2C}" presName="hierChild4" presStyleCnt="0"/>
      <dgm:spPr/>
    </dgm:pt>
    <dgm:pt modelId="{6677DE96-50BF-4AC9-A987-2DC2806CA9AA}" type="pres">
      <dgm:prSet presAssocID="{A296CD86-311C-43D8-A707-445973167E2C}" presName="hierChild5" presStyleCnt="0"/>
      <dgm:spPr/>
    </dgm:pt>
    <dgm:pt modelId="{DF3A18D6-7CA3-489C-83BA-DBE3B463035A}" type="pres">
      <dgm:prSet presAssocID="{6BED2920-7BEB-4B9D-8DB2-452BCECB4EB1}" presName="Name37" presStyleLbl="parChTrans1D2" presStyleIdx="7" presStyleCnt="14"/>
      <dgm:spPr/>
      <dgm:t>
        <a:bodyPr/>
        <a:lstStyle/>
        <a:p>
          <a:endParaRPr lang="zh-TW" altLang="en-US"/>
        </a:p>
      </dgm:t>
    </dgm:pt>
    <dgm:pt modelId="{498CF186-7B32-4A85-80E8-06149C0C4A73}" type="pres">
      <dgm:prSet presAssocID="{1950CB8D-1740-48E8-9171-87B5592D7D79}" presName="hierRoot2" presStyleCnt="0">
        <dgm:presLayoutVars>
          <dgm:hierBranch val="init"/>
        </dgm:presLayoutVars>
      </dgm:prSet>
      <dgm:spPr/>
    </dgm:pt>
    <dgm:pt modelId="{B1056992-88F9-4115-8275-8483A3ED99E2}" type="pres">
      <dgm:prSet presAssocID="{1950CB8D-1740-48E8-9171-87B5592D7D79}" presName="rootComposite" presStyleCnt="0"/>
      <dgm:spPr/>
    </dgm:pt>
    <dgm:pt modelId="{96FE9EEB-5D70-4659-9D1A-CA085522C2E2}" type="pres">
      <dgm:prSet presAssocID="{1950CB8D-1740-48E8-9171-87B5592D7D79}" presName="rootText" presStyleLbl="node2" presStyleIdx="7" presStyleCnt="14" custScaleY="1291712" custLinFactNeighborY="-7437">
        <dgm:presLayoutVars>
          <dgm:chPref val="3"/>
        </dgm:presLayoutVars>
      </dgm:prSet>
      <dgm:spPr/>
      <dgm:t>
        <a:bodyPr/>
        <a:lstStyle/>
        <a:p>
          <a:endParaRPr lang="zh-TW" altLang="en-US"/>
        </a:p>
      </dgm:t>
    </dgm:pt>
    <dgm:pt modelId="{8C83BD88-F1F3-4D4E-B755-4DABD0C254D6}" type="pres">
      <dgm:prSet presAssocID="{1950CB8D-1740-48E8-9171-87B5592D7D79}" presName="rootConnector" presStyleLbl="node2" presStyleIdx="7" presStyleCnt="14"/>
      <dgm:spPr/>
      <dgm:t>
        <a:bodyPr/>
        <a:lstStyle/>
        <a:p>
          <a:endParaRPr lang="zh-TW" altLang="en-US"/>
        </a:p>
      </dgm:t>
    </dgm:pt>
    <dgm:pt modelId="{4F5072A5-C5F5-4EDD-B69C-FD9590E1F33A}" type="pres">
      <dgm:prSet presAssocID="{1950CB8D-1740-48E8-9171-87B5592D7D79}" presName="hierChild4" presStyleCnt="0"/>
      <dgm:spPr/>
    </dgm:pt>
    <dgm:pt modelId="{9D66EEE9-64AB-42C5-B34F-19DF48EE15D4}" type="pres">
      <dgm:prSet presAssocID="{1950CB8D-1740-48E8-9171-87B5592D7D79}" presName="hierChild5" presStyleCnt="0"/>
      <dgm:spPr/>
    </dgm:pt>
    <dgm:pt modelId="{9C6A58D8-A140-4785-926A-94C0D63A720F}" type="pres">
      <dgm:prSet presAssocID="{5759F188-CA6A-4BD2-A487-2DAD87B851DA}" presName="Name37" presStyleLbl="parChTrans1D2" presStyleIdx="8" presStyleCnt="14"/>
      <dgm:spPr/>
      <dgm:t>
        <a:bodyPr/>
        <a:lstStyle/>
        <a:p>
          <a:endParaRPr lang="zh-TW" altLang="en-US"/>
        </a:p>
      </dgm:t>
    </dgm:pt>
    <dgm:pt modelId="{C3AD69C2-22E4-4F4C-9BD3-120EE7FFF31B}" type="pres">
      <dgm:prSet presAssocID="{A6E9C2D3-1A2C-4894-994C-F1CC85236013}" presName="hierRoot2" presStyleCnt="0">
        <dgm:presLayoutVars>
          <dgm:hierBranch val="init"/>
        </dgm:presLayoutVars>
      </dgm:prSet>
      <dgm:spPr/>
    </dgm:pt>
    <dgm:pt modelId="{6D95D658-E528-4A0B-8462-2BA942D8600B}" type="pres">
      <dgm:prSet presAssocID="{A6E9C2D3-1A2C-4894-994C-F1CC85236013}" presName="rootComposite" presStyleCnt="0"/>
      <dgm:spPr/>
    </dgm:pt>
    <dgm:pt modelId="{71C705C8-A242-4ABC-879D-551E13A0DFCF}" type="pres">
      <dgm:prSet presAssocID="{A6E9C2D3-1A2C-4894-994C-F1CC85236013}" presName="rootText" presStyleLbl="node2" presStyleIdx="8" presStyleCnt="14" custScaleY="1288717" custLinFactNeighborY="-7437">
        <dgm:presLayoutVars>
          <dgm:chPref val="3"/>
        </dgm:presLayoutVars>
      </dgm:prSet>
      <dgm:spPr/>
      <dgm:t>
        <a:bodyPr/>
        <a:lstStyle/>
        <a:p>
          <a:endParaRPr lang="zh-TW" altLang="en-US"/>
        </a:p>
      </dgm:t>
    </dgm:pt>
    <dgm:pt modelId="{B43C876E-AD27-480C-9076-B743E226800B}" type="pres">
      <dgm:prSet presAssocID="{A6E9C2D3-1A2C-4894-994C-F1CC85236013}" presName="rootConnector" presStyleLbl="node2" presStyleIdx="8" presStyleCnt="14"/>
      <dgm:spPr/>
      <dgm:t>
        <a:bodyPr/>
        <a:lstStyle/>
        <a:p>
          <a:endParaRPr lang="zh-TW" altLang="en-US"/>
        </a:p>
      </dgm:t>
    </dgm:pt>
    <dgm:pt modelId="{39344F8D-9A92-4199-8C6F-768548C87A00}" type="pres">
      <dgm:prSet presAssocID="{A6E9C2D3-1A2C-4894-994C-F1CC85236013}" presName="hierChild4" presStyleCnt="0"/>
      <dgm:spPr/>
    </dgm:pt>
    <dgm:pt modelId="{A116BC81-B1D8-42E3-93AC-1EF5C2CB1EEE}" type="pres">
      <dgm:prSet presAssocID="{A6E9C2D3-1A2C-4894-994C-F1CC85236013}" presName="hierChild5" presStyleCnt="0"/>
      <dgm:spPr/>
    </dgm:pt>
    <dgm:pt modelId="{C8B10EBE-32D9-4EB4-AA89-F7DB0ACD6202}" type="pres">
      <dgm:prSet presAssocID="{858F95F8-8AB4-4359-9BFF-41F9804F46C6}" presName="Name37" presStyleLbl="parChTrans1D2" presStyleIdx="9" presStyleCnt="14"/>
      <dgm:spPr/>
      <dgm:t>
        <a:bodyPr/>
        <a:lstStyle/>
        <a:p>
          <a:endParaRPr lang="zh-TW" altLang="en-US"/>
        </a:p>
      </dgm:t>
    </dgm:pt>
    <dgm:pt modelId="{4E9378D3-F104-4D22-B0E8-ECC2DAED77EE}" type="pres">
      <dgm:prSet presAssocID="{7DF9F179-0F84-4675-BA92-04234513EA24}" presName="hierRoot2" presStyleCnt="0">
        <dgm:presLayoutVars>
          <dgm:hierBranch val="init"/>
        </dgm:presLayoutVars>
      </dgm:prSet>
      <dgm:spPr/>
    </dgm:pt>
    <dgm:pt modelId="{A77035A0-D2B6-4C72-A840-290C5E01129E}" type="pres">
      <dgm:prSet presAssocID="{7DF9F179-0F84-4675-BA92-04234513EA24}" presName="rootComposite" presStyleCnt="0"/>
      <dgm:spPr/>
    </dgm:pt>
    <dgm:pt modelId="{AF052A1F-0E46-48AA-83BC-9D54CF67890B}" type="pres">
      <dgm:prSet presAssocID="{7DF9F179-0F84-4675-BA92-04234513EA24}" presName="rootText" presStyleLbl="node2" presStyleIdx="9" presStyleCnt="14" custScaleY="1291713" custLinFactNeighborY="-7437">
        <dgm:presLayoutVars>
          <dgm:chPref val="3"/>
        </dgm:presLayoutVars>
      </dgm:prSet>
      <dgm:spPr/>
      <dgm:t>
        <a:bodyPr/>
        <a:lstStyle/>
        <a:p>
          <a:endParaRPr lang="zh-TW" altLang="en-US"/>
        </a:p>
      </dgm:t>
    </dgm:pt>
    <dgm:pt modelId="{5AE4D7C1-DA96-40AF-8B80-985E31408212}" type="pres">
      <dgm:prSet presAssocID="{7DF9F179-0F84-4675-BA92-04234513EA24}" presName="rootConnector" presStyleLbl="node2" presStyleIdx="9" presStyleCnt="14"/>
      <dgm:spPr/>
      <dgm:t>
        <a:bodyPr/>
        <a:lstStyle/>
        <a:p>
          <a:endParaRPr lang="zh-TW" altLang="en-US"/>
        </a:p>
      </dgm:t>
    </dgm:pt>
    <dgm:pt modelId="{E61768C9-E2E0-4A0F-B7C1-DB12266A51CB}" type="pres">
      <dgm:prSet presAssocID="{7DF9F179-0F84-4675-BA92-04234513EA24}" presName="hierChild4" presStyleCnt="0"/>
      <dgm:spPr/>
    </dgm:pt>
    <dgm:pt modelId="{ECD4C746-E0FE-4D2F-ABFE-3C5EA7548005}" type="pres">
      <dgm:prSet presAssocID="{7DF9F179-0F84-4675-BA92-04234513EA24}" presName="hierChild5" presStyleCnt="0"/>
      <dgm:spPr/>
    </dgm:pt>
    <dgm:pt modelId="{9E306159-5C00-4B56-A6FE-DDFB7D66218E}" type="pres">
      <dgm:prSet presAssocID="{6DD6484C-0897-41AA-B802-2A0CBFB3C068}" presName="Name37" presStyleLbl="parChTrans1D2" presStyleIdx="10" presStyleCnt="14"/>
      <dgm:spPr/>
      <dgm:t>
        <a:bodyPr/>
        <a:lstStyle/>
        <a:p>
          <a:endParaRPr lang="zh-TW" altLang="en-US"/>
        </a:p>
      </dgm:t>
    </dgm:pt>
    <dgm:pt modelId="{7DA96116-1FC4-4031-A4DE-675C2402FEB4}" type="pres">
      <dgm:prSet presAssocID="{5F69CBBC-98CC-45AA-B0F9-3558929F29B9}" presName="hierRoot2" presStyleCnt="0">
        <dgm:presLayoutVars>
          <dgm:hierBranch val="init"/>
        </dgm:presLayoutVars>
      </dgm:prSet>
      <dgm:spPr/>
    </dgm:pt>
    <dgm:pt modelId="{A0184B51-6951-4B4D-A8E1-7318873D434C}" type="pres">
      <dgm:prSet presAssocID="{5F69CBBC-98CC-45AA-B0F9-3558929F29B9}" presName="rootComposite" presStyleCnt="0"/>
      <dgm:spPr/>
    </dgm:pt>
    <dgm:pt modelId="{01FFB24E-309D-4CF6-9301-E10CE77CC110}" type="pres">
      <dgm:prSet presAssocID="{5F69CBBC-98CC-45AA-B0F9-3558929F29B9}" presName="rootText" presStyleLbl="node2" presStyleIdx="10" presStyleCnt="14" custScaleY="1286841" custLinFactNeighborY="-7437">
        <dgm:presLayoutVars>
          <dgm:chPref val="3"/>
        </dgm:presLayoutVars>
      </dgm:prSet>
      <dgm:spPr/>
      <dgm:t>
        <a:bodyPr/>
        <a:lstStyle/>
        <a:p>
          <a:endParaRPr lang="zh-TW" altLang="en-US"/>
        </a:p>
      </dgm:t>
    </dgm:pt>
    <dgm:pt modelId="{B3001A05-5C28-4BA5-ABD9-F51743468B99}" type="pres">
      <dgm:prSet presAssocID="{5F69CBBC-98CC-45AA-B0F9-3558929F29B9}" presName="rootConnector" presStyleLbl="node2" presStyleIdx="10" presStyleCnt="14"/>
      <dgm:spPr/>
      <dgm:t>
        <a:bodyPr/>
        <a:lstStyle/>
        <a:p>
          <a:endParaRPr lang="zh-TW" altLang="en-US"/>
        </a:p>
      </dgm:t>
    </dgm:pt>
    <dgm:pt modelId="{B9248B13-17E5-4F5C-AA45-4942FDAE38A9}" type="pres">
      <dgm:prSet presAssocID="{5F69CBBC-98CC-45AA-B0F9-3558929F29B9}" presName="hierChild4" presStyleCnt="0"/>
      <dgm:spPr/>
    </dgm:pt>
    <dgm:pt modelId="{A4B49A49-9B1A-4E1B-9077-39CE00C63736}" type="pres">
      <dgm:prSet presAssocID="{5F69CBBC-98CC-45AA-B0F9-3558929F29B9}" presName="hierChild5" presStyleCnt="0"/>
      <dgm:spPr/>
    </dgm:pt>
    <dgm:pt modelId="{4F4CC607-DC61-47D0-9BFC-ADD50829D943}" type="pres">
      <dgm:prSet presAssocID="{0B239BFA-5E4D-4F2D-82E5-7CBA78800EE2}" presName="Name37" presStyleLbl="parChTrans1D2" presStyleIdx="11" presStyleCnt="14"/>
      <dgm:spPr/>
      <dgm:t>
        <a:bodyPr/>
        <a:lstStyle/>
        <a:p>
          <a:endParaRPr lang="zh-TW" altLang="en-US"/>
        </a:p>
      </dgm:t>
    </dgm:pt>
    <dgm:pt modelId="{BCC7A986-CFE0-4DB4-B9A3-C2BDF6E28C7E}" type="pres">
      <dgm:prSet presAssocID="{8F677125-C959-46BE-809C-80245097704A}" presName="hierRoot2" presStyleCnt="0">
        <dgm:presLayoutVars>
          <dgm:hierBranch val="init"/>
        </dgm:presLayoutVars>
      </dgm:prSet>
      <dgm:spPr/>
    </dgm:pt>
    <dgm:pt modelId="{7B90D397-FB20-45A4-91D2-2F72564100AC}" type="pres">
      <dgm:prSet presAssocID="{8F677125-C959-46BE-809C-80245097704A}" presName="rootComposite" presStyleCnt="0"/>
      <dgm:spPr/>
    </dgm:pt>
    <dgm:pt modelId="{74191617-7BDD-491E-A1CC-E59CD9D8335F}" type="pres">
      <dgm:prSet presAssocID="{8F677125-C959-46BE-809C-80245097704A}" presName="rootText" presStyleLbl="node2" presStyleIdx="11" presStyleCnt="14" custScaleY="1288718" custLinFactNeighborY="-7437">
        <dgm:presLayoutVars>
          <dgm:chPref val="3"/>
        </dgm:presLayoutVars>
      </dgm:prSet>
      <dgm:spPr/>
      <dgm:t>
        <a:bodyPr/>
        <a:lstStyle/>
        <a:p>
          <a:endParaRPr lang="zh-TW" altLang="en-US"/>
        </a:p>
      </dgm:t>
    </dgm:pt>
    <dgm:pt modelId="{ACB64ED2-04A9-4AB5-958A-F647CCE02303}" type="pres">
      <dgm:prSet presAssocID="{8F677125-C959-46BE-809C-80245097704A}" presName="rootConnector" presStyleLbl="node2" presStyleIdx="11" presStyleCnt="14"/>
      <dgm:spPr/>
      <dgm:t>
        <a:bodyPr/>
        <a:lstStyle/>
        <a:p>
          <a:endParaRPr lang="zh-TW" altLang="en-US"/>
        </a:p>
      </dgm:t>
    </dgm:pt>
    <dgm:pt modelId="{04D419FA-D4A9-4638-A0E6-8D1B3B87A6A6}" type="pres">
      <dgm:prSet presAssocID="{8F677125-C959-46BE-809C-80245097704A}" presName="hierChild4" presStyleCnt="0"/>
      <dgm:spPr/>
    </dgm:pt>
    <dgm:pt modelId="{B36F9ABC-71D9-4108-8522-A8C29181AA68}" type="pres">
      <dgm:prSet presAssocID="{8F677125-C959-46BE-809C-80245097704A}" presName="hierChild5" presStyleCnt="0"/>
      <dgm:spPr/>
    </dgm:pt>
    <dgm:pt modelId="{5EF42B40-B06B-47D1-8FAF-6F43F91787AB}" type="pres">
      <dgm:prSet presAssocID="{2D5CDC2D-AFFD-4B0F-A1F8-003BAFEF3831}" presName="Name37" presStyleLbl="parChTrans1D2" presStyleIdx="12" presStyleCnt="14"/>
      <dgm:spPr/>
      <dgm:t>
        <a:bodyPr/>
        <a:lstStyle/>
        <a:p>
          <a:endParaRPr lang="zh-TW" altLang="en-US"/>
        </a:p>
      </dgm:t>
    </dgm:pt>
    <dgm:pt modelId="{CD28DC14-7E3A-432E-B0A6-BE519AC58580}" type="pres">
      <dgm:prSet presAssocID="{118B2DE5-FACA-4C50-89A9-4C85E5DE901C}" presName="hierRoot2" presStyleCnt="0">
        <dgm:presLayoutVars>
          <dgm:hierBranch val="init"/>
        </dgm:presLayoutVars>
      </dgm:prSet>
      <dgm:spPr/>
    </dgm:pt>
    <dgm:pt modelId="{1F830B28-A393-4968-92D4-E1A7982FCE31}" type="pres">
      <dgm:prSet presAssocID="{118B2DE5-FACA-4C50-89A9-4C85E5DE901C}" presName="rootComposite" presStyleCnt="0"/>
      <dgm:spPr/>
    </dgm:pt>
    <dgm:pt modelId="{1D9655ED-E241-49CE-80D7-1C525C14F03F}" type="pres">
      <dgm:prSet presAssocID="{118B2DE5-FACA-4C50-89A9-4C85E5DE901C}" presName="rootText" presStyleLbl="node2" presStyleIdx="12" presStyleCnt="14" custScaleY="1271967">
        <dgm:presLayoutVars>
          <dgm:chPref val="3"/>
        </dgm:presLayoutVars>
      </dgm:prSet>
      <dgm:spPr/>
      <dgm:t>
        <a:bodyPr/>
        <a:lstStyle/>
        <a:p>
          <a:endParaRPr lang="zh-TW" altLang="en-US"/>
        </a:p>
      </dgm:t>
    </dgm:pt>
    <dgm:pt modelId="{AF04DD41-6B5A-4D72-92D8-CEAC943DF25D}" type="pres">
      <dgm:prSet presAssocID="{118B2DE5-FACA-4C50-89A9-4C85E5DE901C}" presName="rootConnector" presStyleLbl="node2" presStyleIdx="12" presStyleCnt="14"/>
      <dgm:spPr/>
      <dgm:t>
        <a:bodyPr/>
        <a:lstStyle/>
        <a:p>
          <a:endParaRPr lang="zh-TW" altLang="en-US"/>
        </a:p>
      </dgm:t>
    </dgm:pt>
    <dgm:pt modelId="{1D345B35-43E9-40D2-BD34-F285E6318946}" type="pres">
      <dgm:prSet presAssocID="{118B2DE5-FACA-4C50-89A9-4C85E5DE901C}" presName="hierChild4" presStyleCnt="0"/>
      <dgm:spPr/>
    </dgm:pt>
    <dgm:pt modelId="{5F51A132-6A3A-447B-82E1-9C7E8C1C7569}" type="pres">
      <dgm:prSet presAssocID="{118B2DE5-FACA-4C50-89A9-4C85E5DE901C}" presName="hierChild5" presStyleCnt="0"/>
      <dgm:spPr/>
    </dgm:pt>
    <dgm:pt modelId="{E3B853CE-0389-49E0-AFB4-D7DEA6486E8E}" type="pres">
      <dgm:prSet presAssocID="{90232615-136A-42B2-B38F-B4FBFE98BF24}" presName="Name37" presStyleLbl="parChTrans1D2" presStyleIdx="13" presStyleCnt="14"/>
      <dgm:spPr/>
      <dgm:t>
        <a:bodyPr/>
        <a:lstStyle/>
        <a:p>
          <a:endParaRPr lang="zh-TW" altLang="en-US"/>
        </a:p>
      </dgm:t>
    </dgm:pt>
    <dgm:pt modelId="{E426E3B0-AB8C-4F1C-968C-9A5F7D8CB9EC}" type="pres">
      <dgm:prSet presAssocID="{2A8CE436-76AF-49C0-AC6A-E0DD96760934}" presName="hierRoot2" presStyleCnt="0">
        <dgm:presLayoutVars>
          <dgm:hierBranch val="init"/>
        </dgm:presLayoutVars>
      </dgm:prSet>
      <dgm:spPr/>
    </dgm:pt>
    <dgm:pt modelId="{92AC2448-DCAE-4646-AD89-92A809CD34C4}" type="pres">
      <dgm:prSet presAssocID="{2A8CE436-76AF-49C0-AC6A-E0DD96760934}" presName="rootComposite" presStyleCnt="0"/>
      <dgm:spPr/>
    </dgm:pt>
    <dgm:pt modelId="{20BD02AC-9E69-44F7-9902-EDC94ABD266C}" type="pres">
      <dgm:prSet presAssocID="{2A8CE436-76AF-49C0-AC6A-E0DD96760934}" presName="rootText" presStyleLbl="node2" presStyleIdx="13" presStyleCnt="14" custScaleY="1271967">
        <dgm:presLayoutVars>
          <dgm:chPref val="3"/>
        </dgm:presLayoutVars>
      </dgm:prSet>
      <dgm:spPr/>
      <dgm:t>
        <a:bodyPr/>
        <a:lstStyle/>
        <a:p>
          <a:endParaRPr lang="zh-TW" altLang="en-US"/>
        </a:p>
      </dgm:t>
    </dgm:pt>
    <dgm:pt modelId="{884AB6CC-C98B-4BA3-952C-61866D60207C}" type="pres">
      <dgm:prSet presAssocID="{2A8CE436-76AF-49C0-AC6A-E0DD96760934}" presName="rootConnector" presStyleLbl="node2" presStyleIdx="13" presStyleCnt="14"/>
      <dgm:spPr/>
      <dgm:t>
        <a:bodyPr/>
        <a:lstStyle/>
        <a:p>
          <a:endParaRPr lang="zh-TW" altLang="en-US"/>
        </a:p>
      </dgm:t>
    </dgm:pt>
    <dgm:pt modelId="{F8A6D436-AB7E-4F3C-9410-E1C7CD52A0D8}" type="pres">
      <dgm:prSet presAssocID="{2A8CE436-76AF-49C0-AC6A-E0DD96760934}" presName="hierChild4" presStyleCnt="0"/>
      <dgm:spPr/>
    </dgm:pt>
    <dgm:pt modelId="{51DF7F17-0222-46BB-97CD-5B60E525A8CC}" type="pres">
      <dgm:prSet presAssocID="{2A8CE436-76AF-49C0-AC6A-E0DD96760934}" presName="hierChild5" presStyleCnt="0"/>
      <dgm:spPr/>
    </dgm:pt>
    <dgm:pt modelId="{89CDB7AB-E8C5-4A7E-B1C6-697D9143C581}" type="pres">
      <dgm:prSet presAssocID="{A29AA040-FB02-42E5-B779-865C73E73BFD}" presName="hierChild3" presStyleCnt="0"/>
      <dgm:spPr/>
    </dgm:pt>
  </dgm:ptLst>
  <dgm:cxnLst>
    <dgm:cxn modelId="{23696BF2-F0AD-421B-80F0-80614DB2A09A}" srcId="{A29AA040-FB02-42E5-B779-865C73E73BFD}" destId="{5F69CBBC-98CC-45AA-B0F9-3558929F29B9}" srcOrd="10" destOrd="0" parTransId="{6DD6484C-0897-41AA-B802-2A0CBFB3C068}" sibTransId="{D1B9B654-E36B-4996-B0DE-EFD66A9141F9}"/>
    <dgm:cxn modelId="{AB602140-4E2E-42B9-BCB9-E2E415C8BB93}" type="presOf" srcId="{A296CD86-311C-43D8-A707-445973167E2C}" destId="{F2AA15F2-957C-4F34-A88B-ADAA7F26A414}" srcOrd="0" destOrd="0" presId="urn:microsoft.com/office/officeart/2005/8/layout/orgChart1"/>
    <dgm:cxn modelId="{13218DFF-887E-4637-9DFF-EB6CAA31F6B6}" type="presOf" srcId="{A29AA040-FB02-42E5-B779-865C73E73BFD}" destId="{011820B6-DAE6-41D5-A38D-401DC541EBA1}" srcOrd="0" destOrd="0" presId="urn:microsoft.com/office/officeart/2005/8/layout/orgChart1"/>
    <dgm:cxn modelId="{517E8225-E4CF-41C3-BE2A-7178AE0C207A}" srcId="{A29AA040-FB02-42E5-B779-865C73E73BFD}" destId="{4A68E201-4B96-4936-8DE5-5F020AA918F6}" srcOrd="0" destOrd="0" parTransId="{7759FD7B-70E0-42D3-8E96-1BB29E3E15EC}" sibTransId="{F33D8EC1-3914-41EB-956F-33204D8072B5}"/>
    <dgm:cxn modelId="{2F2D39A4-BD28-4670-AFFB-D526E1266B3D}" srcId="{A29AA040-FB02-42E5-B779-865C73E73BFD}" destId="{4FBB8FE9-91AB-4B14-85FD-BFCE21D91077}" srcOrd="5" destOrd="0" parTransId="{4943318A-38B5-4503-87A7-F9ED7C3DCB5D}" sibTransId="{1747B5DB-7159-47D9-BAA7-D454D88D67CE}"/>
    <dgm:cxn modelId="{517BF5BA-5AB1-4507-BF9D-E0CAD15DF658}" srcId="{A29AA040-FB02-42E5-B779-865C73E73BFD}" destId="{7DF9F179-0F84-4675-BA92-04234513EA24}" srcOrd="9" destOrd="0" parTransId="{858F95F8-8AB4-4359-9BFF-41F9804F46C6}" sibTransId="{79E508A5-F01F-4C71-B5DC-A93FFF3A8BF0}"/>
    <dgm:cxn modelId="{FFA08986-A69A-43DE-82A1-90EA7490CCFE}" type="presOf" srcId="{598E7BBA-02C7-4D27-86FA-5379BA88B847}" destId="{6BF18369-E72C-4B44-93C9-3C64B6AA9DE0}" srcOrd="0" destOrd="0" presId="urn:microsoft.com/office/officeart/2005/8/layout/orgChart1"/>
    <dgm:cxn modelId="{8704F840-D1B4-44E7-84E6-34CAD6542B59}" type="presOf" srcId="{8F677125-C959-46BE-809C-80245097704A}" destId="{ACB64ED2-04A9-4AB5-958A-F647CCE02303}" srcOrd="1" destOrd="0" presId="urn:microsoft.com/office/officeart/2005/8/layout/orgChart1"/>
    <dgm:cxn modelId="{D2537AA2-10E3-4C2B-A19B-8FD8BF66CE24}" type="presOf" srcId="{1950CB8D-1740-48E8-9171-87B5592D7D79}" destId="{96FE9EEB-5D70-4659-9D1A-CA085522C2E2}" srcOrd="0" destOrd="0" presId="urn:microsoft.com/office/officeart/2005/8/layout/orgChart1"/>
    <dgm:cxn modelId="{049B7002-7717-4950-A4A9-952C4A37187A}" type="presOf" srcId="{8BE261E9-5980-4AA5-9B7C-73DEE410DB1A}" destId="{9A4E0E03-795B-4826-BAA0-2818D6170C5F}" srcOrd="0" destOrd="0" presId="urn:microsoft.com/office/officeart/2005/8/layout/orgChart1"/>
    <dgm:cxn modelId="{F6B067CB-578B-473C-A7A3-7A65F96F4FFE}" type="presOf" srcId="{12F12887-68FD-48D7-A511-06A0BEEA1C85}" destId="{7BDAC86E-778B-46C3-B6B4-CB0A0EFDF2B6}" srcOrd="0" destOrd="0" presId="urn:microsoft.com/office/officeart/2005/8/layout/orgChart1"/>
    <dgm:cxn modelId="{EF9CF3D0-9514-4F01-BE85-8CE92E2769D0}" srcId="{A29AA040-FB02-42E5-B779-865C73E73BFD}" destId="{118B2DE5-FACA-4C50-89A9-4C85E5DE901C}" srcOrd="12" destOrd="0" parTransId="{2D5CDC2D-AFFD-4B0F-A1F8-003BAFEF3831}" sibTransId="{0FF58EA3-1090-4F8A-8FE6-5E733BAD9556}"/>
    <dgm:cxn modelId="{5E1E8F2B-47DC-4041-9034-11EC502CD28C}" type="presOf" srcId="{858F95F8-8AB4-4359-9BFF-41F9804F46C6}" destId="{C8B10EBE-32D9-4EB4-AA89-F7DB0ACD6202}" srcOrd="0" destOrd="0" presId="urn:microsoft.com/office/officeart/2005/8/layout/orgChart1"/>
    <dgm:cxn modelId="{BE8694DA-C0CF-41BA-8497-A3A56E054159}" type="presOf" srcId="{4A68E201-4B96-4936-8DE5-5F020AA918F6}" destId="{B70E2578-B49F-43AA-8EB7-EB7E8BBDB5CB}" srcOrd="1" destOrd="0" presId="urn:microsoft.com/office/officeart/2005/8/layout/orgChart1"/>
    <dgm:cxn modelId="{94B9C27E-28DA-42AD-A55E-32018A836F0D}" srcId="{A29AA040-FB02-42E5-B779-865C73E73BFD}" destId="{007A5D8C-DD47-46A1-807D-D04176E22593}" srcOrd="3" destOrd="0" parTransId="{8F2F6CAD-85CC-4B0D-BD86-D9301013268C}" sibTransId="{0CEF7A2D-FE81-473C-904F-478DC469C6E9}"/>
    <dgm:cxn modelId="{A811CB88-C9B2-4E85-BF52-0C5CE0C01A6C}" type="presOf" srcId="{63DA7D79-8C12-40DF-9DEB-D09F45747DE3}" destId="{2E8859D9-6F2D-44E9-A17F-56E025E4C08C}" srcOrd="1" destOrd="0" presId="urn:microsoft.com/office/officeart/2005/8/layout/orgChart1"/>
    <dgm:cxn modelId="{93322A70-097E-4722-B4B6-9FB79B8039FC}" srcId="{A29AA040-FB02-42E5-B779-865C73E73BFD}" destId="{A296CD86-311C-43D8-A707-445973167E2C}" srcOrd="6" destOrd="0" parTransId="{598E7BBA-02C7-4D27-86FA-5379BA88B847}" sibTransId="{466EC047-9D4B-4D5E-A9ED-A9E6C67B05F1}"/>
    <dgm:cxn modelId="{CFA13F2B-9A2C-4970-A2BE-083A0198294D}" srcId="{A29AA040-FB02-42E5-B779-865C73E73BFD}" destId="{2A8CE436-76AF-49C0-AC6A-E0DD96760934}" srcOrd="13" destOrd="0" parTransId="{90232615-136A-42B2-B38F-B4FBFE98BF24}" sibTransId="{9C5E4406-4CCB-408A-9F7B-185352C8A92C}"/>
    <dgm:cxn modelId="{862CD8EB-BC3E-4BA4-8874-9F37072BDC13}" type="presOf" srcId="{6DD6484C-0897-41AA-B802-2A0CBFB3C068}" destId="{9E306159-5C00-4B56-A6FE-DDFB7D66218E}" srcOrd="0" destOrd="0" presId="urn:microsoft.com/office/officeart/2005/8/layout/orgChart1"/>
    <dgm:cxn modelId="{BFF781D4-F989-4151-8428-1343ED415F5A}" type="presOf" srcId="{90232615-136A-42B2-B38F-B4FBFE98BF24}" destId="{E3B853CE-0389-49E0-AFB4-D7DEA6486E8E}" srcOrd="0" destOrd="0" presId="urn:microsoft.com/office/officeart/2005/8/layout/orgChart1"/>
    <dgm:cxn modelId="{44CFAD77-5DDA-41D3-AA9A-2508084220A6}" type="presOf" srcId="{2A8CE436-76AF-49C0-AC6A-E0DD96760934}" destId="{20BD02AC-9E69-44F7-9902-EDC94ABD266C}" srcOrd="0" destOrd="0" presId="urn:microsoft.com/office/officeart/2005/8/layout/orgChart1"/>
    <dgm:cxn modelId="{A9B12310-E6F0-43C1-9F6C-56D253CD1530}" type="presOf" srcId="{7DF9F179-0F84-4675-BA92-04234513EA24}" destId="{AF052A1F-0E46-48AA-83BC-9D54CF67890B}" srcOrd="0" destOrd="0" presId="urn:microsoft.com/office/officeart/2005/8/layout/orgChart1"/>
    <dgm:cxn modelId="{EA83E6D3-3569-4913-B62E-0596B4DE7146}" type="presOf" srcId="{4A68E201-4B96-4936-8DE5-5F020AA918F6}" destId="{2FE92FCD-46F3-4222-9B8B-43B02831B87B}" srcOrd="0" destOrd="0" presId="urn:microsoft.com/office/officeart/2005/8/layout/orgChart1"/>
    <dgm:cxn modelId="{7CDD0811-96D2-4570-A08F-337D5EE1F709}" srcId="{A29AA040-FB02-42E5-B779-865C73E73BFD}" destId="{8F677125-C959-46BE-809C-80245097704A}" srcOrd="11" destOrd="0" parTransId="{0B239BFA-5E4D-4F2D-82E5-7CBA78800EE2}" sibTransId="{F961644C-F916-41B1-A401-7C81F31CC0F3}"/>
    <dgm:cxn modelId="{B99AD66B-C8BB-4535-8CAF-3A00FEF8137F}" type="presOf" srcId="{4FBB8FE9-91AB-4B14-85FD-BFCE21D91077}" destId="{CB157B41-9D06-4666-8F66-EF3753BDAFC8}" srcOrd="1" destOrd="0" presId="urn:microsoft.com/office/officeart/2005/8/layout/orgChart1"/>
    <dgm:cxn modelId="{DB6362EA-5A6F-4D06-B1A3-5F14BDE96619}" type="presOf" srcId="{7759FD7B-70E0-42D3-8E96-1BB29E3E15EC}" destId="{210C6EE3-9E95-47C1-B7BB-E8E0E3A02A7E}" srcOrd="0" destOrd="0" presId="urn:microsoft.com/office/officeart/2005/8/layout/orgChart1"/>
    <dgm:cxn modelId="{D0ED5845-66F0-47E2-95E9-EC93999AD77C}" type="presOf" srcId="{118B2DE5-FACA-4C50-89A9-4C85E5DE901C}" destId="{1D9655ED-E241-49CE-80D7-1C525C14F03F}" srcOrd="0" destOrd="0" presId="urn:microsoft.com/office/officeart/2005/8/layout/orgChart1"/>
    <dgm:cxn modelId="{A75F3C2A-A631-4511-B556-F0500503C893}" type="presOf" srcId="{7DF9F179-0F84-4675-BA92-04234513EA24}" destId="{5AE4D7C1-DA96-40AF-8B80-985E31408212}" srcOrd="1" destOrd="0" presId="urn:microsoft.com/office/officeart/2005/8/layout/orgChart1"/>
    <dgm:cxn modelId="{F268F640-8B98-4AB0-B80C-E0852FD11E99}" type="presOf" srcId="{007A5D8C-DD47-46A1-807D-D04176E22593}" destId="{06E92F85-3B60-4E3F-B01D-2C657529AA0B}" srcOrd="1" destOrd="0" presId="urn:microsoft.com/office/officeart/2005/8/layout/orgChart1"/>
    <dgm:cxn modelId="{F18718CD-3601-49E4-9FB0-9AE2F4D412E8}" type="presOf" srcId="{0B239BFA-5E4D-4F2D-82E5-7CBA78800EE2}" destId="{4F4CC607-DC61-47D0-9BFC-ADD50829D943}" srcOrd="0" destOrd="0" presId="urn:microsoft.com/office/officeart/2005/8/layout/orgChart1"/>
    <dgm:cxn modelId="{217E7859-9B33-4FE4-B1A1-6096FCF971BD}" type="presOf" srcId="{1950CB8D-1740-48E8-9171-87B5592D7D79}" destId="{8C83BD88-F1F3-4D4E-B755-4DABD0C254D6}" srcOrd="1" destOrd="0" presId="urn:microsoft.com/office/officeart/2005/8/layout/orgChart1"/>
    <dgm:cxn modelId="{BC8F5E8C-03A3-405F-A886-B5CC912172C8}" type="presOf" srcId="{007A5D8C-DD47-46A1-807D-D04176E22593}" destId="{3B70201D-EF7B-47E3-B8C8-6A2436709CD1}" srcOrd="0" destOrd="0" presId="urn:microsoft.com/office/officeart/2005/8/layout/orgChart1"/>
    <dgm:cxn modelId="{CD19B7F7-AA8B-47B9-8C72-477897BE6162}" srcId="{A29AA040-FB02-42E5-B779-865C73E73BFD}" destId="{A6E9C2D3-1A2C-4894-994C-F1CC85236013}" srcOrd="8" destOrd="0" parTransId="{5759F188-CA6A-4BD2-A487-2DAD87B851DA}" sibTransId="{CB270578-D37A-4AEB-AE6B-E92696AC88C2}"/>
    <dgm:cxn modelId="{3ECC36C5-1949-4F30-9BC5-67CAC5B7B5FE}" type="presOf" srcId="{4FBB8FE9-91AB-4B14-85FD-BFCE21D91077}" destId="{AF3AA209-EEC8-47FF-ACAA-2B3788A0C135}" srcOrd="0" destOrd="0" presId="urn:microsoft.com/office/officeart/2005/8/layout/orgChart1"/>
    <dgm:cxn modelId="{3C638DF2-2BE7-4BCA-B09E-07A684764C0D}" type="presOf" srcId="{A29AA040-FB02-42E5-B779-865C73E73BFD}" destId="{FB20CD2C-927F-4BF8-954A-215D4EDBB30F}" srcOrd="1" destOrd="0" presId="urn:microsoft.com/office/officeart/2005/8/layout/orgChart1"/>
    <dgm:cxn modelId="{DB1EEF42-9BD5-45E4-8CE1-63FD4F05BABE}" type="presOf" srcId="{8F2F6CAD-85CC-4B0D-BD86-D9301013268C}" destId="{EB3CD6F4-C5F4-4665-BDEC-377C163597AB}" srcOrd="0" destOrd="0" presId="urn:microsoft.com/office/officeart/2005/8/layout/orgChart1"/>
    <dgm:cxn modelId="{EE29CCC1-C3DC-4145-BBDE-777EA59C69F6}" type="presOf" srcId="{A14E3170-40B6-4187-A407-81B4F0D4B03A}" destId="{49118E50-0AAE-48B4-9141-3B5A06A937C3}" srcOrd="0" destOrd="0" presId="urn:microsoft.com/office/officeart/2005/8/layout/orgChart1"/>
    <dgm:cxn modelId="{1010FE5C-99C7-458E-8D20-262C46A6D6D6}" srcId="{A29AA040-FB02-42E5-B779-865C73E73BFD}" destId="{1950CB8D-1740-48E8-9171-87B5592D7D79}" srcOrd="7" destOrd="0" parTransId="{6BED2920-7BEB-4B9D-8DB2-452BCECB4EB1}" sibTransId="{F71BF5CC-3386-4878-9706-009C850D8CC7}"/>
    <dgm:cxn modelId="{B441C65F-9031-4623-90A0-CBF476867D32}" type="presOf" srcId="{A296CD86-311C-43D8-A707-445973167E2C}" destId="{0FC294C0-5AA0-477B-8702-8CDF40BC369F}" srcOrd="1" destOrd="0" presId="urn:microsoft.com/office/officeart/2005/8/layout/orgChart1"/>
    <dgm:cxn modelId="{95DC4A8A-6D05-49A7-9B41-BD873834E1A9}" type="presOf" srcId="{5759F188-CA6A-4BD2-A487-2DAD87B851DA}" destId="{9C6A58D8-A140-4785-926A-94C0D63A720F}" srcOrd="0" destOrd="0" presId="urn:microsoft.com/office/officeart/2005/8/layout/orgChart1"/>
    <dgm:cxn modelId="{B6633AC1-4060-4857-A373-76FFB7770DC1}" type="presOf" srcId="{8F677125-C959-46BE-809C-80245097704A}" destId="{74191617-7BDD-491E-A1CC-E59CD9D8335F}" srcOrd="0" destOrd="0" presId="urn:microsoft.com/office/officeart/2005/8/layout/orgChart1"/>
    <dgm:cxn modelId="{AE00AF35-E3B3-4117-9B1A-FD672CEFCDD6}" type="presOf" srcId="{2A8CE436-76AF-49C0-AC6A-E0DD96760934}" destId="{884AB6CC-C98B-4BA3-952C-61866D60207C}" srcOrd="1" destOrd="0" presId="urn:microsoft.com/office/officeart/2005/8/layout/orgChart1"/>
    <dgm:cxn modelId="{C694EE77-9339-4305-82AD-AF11637CE804}" type="presOf" srcId="{6BED2920-7BEB-4B9D-8DB2-452BCECB4EB1}" destId="{DF3A18D6-7CA3-489C-83BA-DBE3B463035A}" srcOrd="0" destOrd="0" presId="urn:microsoft.com/office/officeart/2005/8/layout/orgChart1"/>
    <dgm:cxn modelId="{989A18D9-353C-4BB8-89C0-0E4102350978}" type="presOf" srcId="{5F69CBBC-98CC-45AA-B0F9-3558929F29B9}" destId="{01FFB24E-309D-4CF6-9301-E10CE77CC110}" srcOrd="0" destOrd="0" presId="urn:microsoft.com/office/officeart/2005/8/layout/orgChart1"/>
    <dgm:cxn modelId="{7B2093DC-80B3-480D-8D9D-E0613C8146DD}" srcId="{A29AA040-FB02-42E5-B779-865C73E73BFD}" destId="{8BE261E9-5980-4AA5-9B7C-73DEE410DB1A}" srcOrd="4" destOrd="0" parTransId="{EE17865B-2886-4516-8BDD-D7D4CFFF2958}" sibTransId="{B221A613-DE06-4A3B-AE07-80C351F9189C}"/>
    <dgm:cxn modelId="{920B0EA2-05FE-425A-B631-603D2C13D6C8}" type="presOf" srcId="{8BE261E9-5980-4AA5-9B7C-73DEE410DB1A}" destId="{6F87EABE-D086-4A6E-B7FE-A6FA8DA64D25}" srcOrd="1" destOrd="0" presId="urn:microsoft.com/office/officeart/2005/8/layout/orgChart1"/>
    <dgm:cxn modelId="{9E4620FB-B360-4349-B129-01D9709FC901}" type="presOf" srcId="{5F69CBBC-98CC-45AA-B0F9-3558929F29B9}" destId="{B3001A05-5C28-4BA5-ABD9-F51743468B99}" srcOrd="1" destOrd="0" presId="urn:microsoft.com/office/officeart/2005/8/layout/orgChart1"/>
    <dgm:cxn modelId="{1C7B255B-BD99-4E08-A1BA-9045F67DD991}" type="presOf" srcId="{2D5CDC2D-AFFD-4B0F-A1F8-003BAFEF3831}" destId="{5EF42B40-B06B-47D1-8FAF-6F43F91787AB}" srcOrd="0" destOrd="0" presId="urn:microsoft.com/office/officeart/2005/8/layout/orgChart1"/>
    <dgm:cxn modelId="{1E4E9B5B-EF29-4037-ACD4-E4E2E79529A7}" type="presOf" srcId="{118B2DE5-FACA-4C50-89A9-4C85E5DE901C}" destId="{AF04DD41-6B5A-4D72-92D8-CEAC943DF25D}" srcOrd="1" destOrd="0" presId="urn:microsoft.com/office/officeart/2005/8/layout/orgChart1"/>
    <dgm:cxn modelId="{DF33A70F-10D4-40F4-95FB-051DC32B3195}" type="presOf" srcId="{D2611D55-B4E3-48E3-8CAF-2C10159645DC}" destId="{A7C853A9-4424-4613-AD35-FB30E11F33C7}" srcOrd="0" destOrd="0" presId="urn:microsoft.com/office/officeart/2005/8/layout/orgChart1"/>
    <dgm:cxn modelId="{41B4D106-4B98-402E-8DC9-3A1D95F5736B}" type="presOf" srcId="{A6E9C2D3-1A2C-4894-994C-F1CC85236013}" destId="{B43C876E-AD27-480C-9076-B743E226800B}" srcOrd="1" destOrd="0" presId="urn:microsoft.com/office/officeart/2005/8/layout/orgChart1"/>
    <dgm:cxn modelId="{F153A01F-255F-4BE6-8AC7-F6B87AFD87FD}" type="presOf" srcId="{63DA7D79-8C12-40DF-9DEB-D09F45747DE3}" destId="{F1206D96-AF06-4313-8837-B25F50F071FE}" srcOrd="0" destOrd="0" presId="urn:microsoft.com/office/officeart/2005/8/layout/orgChart1"/>
    <dgm:cxn modelId="{13798800-632E-41A0-A3C0-FDF69A35B69A}" srcId="{D2611D55-B4E3-48E3-8CAF-2C10159645DC}" destId="{A29AA040-FB02-42E5-B779-865C73E73BFD}" srcOrd="0" destOrd="0" parTransId="{7CFC40C9-A3E8-4BCB-939E-5CF5ED202F4B}" sibTransId="{A23D3EC2-6EFF-4F92-9A2C-40B993A607A6}"/>
    <dgm:cxn modelId="{B3A9C0D4-DC12-4042-BABC-C1C1457F790C}" type="presOf" srcId="{E2068C02-87F5-4D4A-BAFD-00EE6A27317D}" destId="{D31F2449-D007-48A2-9CC1-F0A0D993F952}" srcOrd="0" destOrd="0" presId="urn:microsoft.com/office/officeart/2005/8/layout/orgChart1"/>
    <dgm:cxn modelId="{5B5F9896-7F48-4202-AFDD-7FB7DF4B73D9}" srcId="{A29AA040-FB02-42E5-B779-865C73E73BFD}" destId="{63DA7D79-8C12-40DF-9DEB-D09F45747DE3}" srcOrd="1" destOrd="0" parTransId="{E2068C02-87F5-4D4A-BAFD-00EE6A27317D}" sibTransId="{CD6C99CD-2BD4-4F8C-8AAE-DE2C3A2B0775}"/>
    <dgm:cxn modelId="{4A676C9F-B62E-45AC-8642-391269C99F9E}" type="presOf" srcId="{EE17865B-2886-4516-8BDD-D7D4CFFF2958}" destId="{5EEEEF29-5541-4E6A-A7C0-24C6674E775C}" srcOrd="0" destOrd="0" presId="urn:microsoft.com/office/officeart/2005/8/layout/orgChart1"/>
    <dgm:cxn modelId="{5EEFAF8B-E69E-48E7-BD8D-427F017D05BA}" type="presOf" srcId="{A6E9C2D3-1A2C-4894-994C-F1CC85236013}" destId="{71C705C8-A242-4ABC-879D-551E13A0DFCF}" srcOrd="0" destOrd="0" presId="urn:microsoft.com/office/officeart/2005/8/layout/orgChart1"/>
    <dgm:cxn modelId="{02E2ABA3-B05F-4C6B-86B6-23C83C70BD67}" type="presOf" srcId="{12F12887-68FD-48D7-A511-06A0BEEA1C85}" destId="{28969FFF-CC6B-421C-A65B-802E7849B5B6}" srcOrd="1" destOrd="0" presId="urn:microsoft.com/office/officeart/2005/8/layout/orgChart1"/>
    <dgm:cxn modelId="{AD93983A-4351-406D-A813-E79BE86E6EA5}" srcId="{A29AA040-FB02-42E5-B779-865C73E73BFD}" destId="{12F12887-68FD-48D7-A511-06A0BEEA1C85}" srcOrd="2" destOrd="0" parTransId="{A14E3170-40B6-4187-A407-81B4F0D4B03A}" sibTransId="{6BCA85FC-C4FA-4DC6-BD27-CE4A5F78EC25}"/>
    <dgm:cxn modelId="{48E91DC7-0318-4AB6-B951-4C5B65F79549}" type="presOf" srcId="{4943318A-38B5-4503-87A7-F9ED7C3DCB5D}" destId="{D835DC3B-2A6A-4C7B-A364-DE19FDE2FB68}" srcOrd="0" destOrd="0" presId="urn:microsoft.com/office/officeart/2005/8/layout/orgChart1"/>
    <dgm:cxn modelId="{C0E314E4-8ED2-425D-A74E-095AF54D14F8}" type="presParOf" srcId="{A7C853A9-4424-4613-AD35-FB30E11F33C7}" destId="{7E1FA416-3D52-4760-A283-C2F31887F28D}" srcOrd="0" destOrd="0" presId="urn:microsoft.com/office/officeart/2005/8/layout/orgChart1"/>
    <dgm:cxn modelId="{3055E684-4A1B-4FA4-A677-B6BD58409B94}" type="presParOf" srcId="{7E1FA416-3D52-4760-A283-C2F31887F28D}" destId="{7373A773-A1B9-499C-89B2-D0839DCDA29C}" srcOrd="0" destOrd="0" presId="urn:microsoft.com/office/officeart/2005/8/layout/orgChart1"/>
    <dgm:cxn modelId="{3E651A8D-8809-4493-832D-44B608CE5DAA}" type="presParOf" srcId="{7373A773-A1B9-499C-89B2-D0839DCDA29C}" destId="{011820B6-DAE6-41D5-A38D-401DC541EBA1}" srcOrd="0" destOrd="0" presId="urn:microsoft.com/office/officeart/2005/8/layout/orgChart1"/>
    <dgm:cxn modelId="{6C9A8470-A616-46AB-BCDF-BDA97447CA78}" type="presParOf" srcId="{7373A773-A1B9-499C-89B2-D0839DCDA29C}" destId="{FB20CD2C-927F-4BF8-954A-215D4EDBB30F}" srcOrd="1" destOrd="0" presId="urn:microsoft.com/office/officeart/2005/8/layout/orgChart1"/>
    <dgm:cxn modelId="{9A2FB37E-1B2C-456B-8414-E44536649820}" type="presParOf" srcId="{7E1FA416-3D52-4760-A283-C2F31887F28D}" destId="{93C36923-3463-4001-8837-0A7DF811D38C}" srcOrd="1" destOrd="0" presId="urn:microsoft.com/office/officeart/2005/8/layout/orgChart1"/>
    <dgm:cxn modelId="{1D888273-28C2-43BD-B293-5A4169F5AB1E}" type="presParOf" srcId="{93C36923-3463-4001-8837-0A7DF811D38C}" destId="{210C6EE3-9E95-47C1-B7BB-E8E0E3A02A7E}" srcOrd="0" destOrd="0" presId="urn:microsoft.com/office/officeart/2005/8/layout/orgChart1"/>
    <dgm:cxn modelId="{2128E743-A0C3-4CDD-8D97-49D0D6B95378}" type="presParOf" srcId="{93C36923-3463-4001-8837-0A7DF811D38C}" destId="{6A0652CE-8871-4535-B15D-9EA1C0EEC29B}" srcOrd="1" destOrd="0" presId="urn:microsoft.com/office/officeart/2005/8/layout/orgChart1"/>
    <dgm:cxn modelId="{412D375D-A4AF-40AC-B7C4-C34FD4613BE3}" type="presParOf" srcId="{6A0652CE-8871-4535-B15D-9EA1C0EEC29B}" destId="{F03F0CE9-9AF8-48F7-B708-455118C92363}" srcOrd="0" destOrd="0" presId="urn:microsoft.com/office/officeart/2005/8/layout/orgChart1"/>
    <dgm:cxn modelId="{40830F36-CC62-4477-B8C1-AB92FC6FF555}" type="presParOf" srcId="{F03F0CE9-9AF8-48F7-B708-455118C92363}" destId="{2FE92FCD-46F3-4222-9B8B-43B02831B87B}" srcOrd="0" destOrd="0" presId="urn:microsoft.com/office/officeart/2005/8/layout/orgChart1"/>
    <dgm:cxn modelId="{31AEB037-8C01-4375-B1D7-2E7628762A70}" type="presParOf" srcId="{F03F0CE9-9AF8-48F7-B708-455118C92363}" destId="{B70E2578-B49F-43AA-8EB7-EB7E8BBDB5CB}" srcOrd="1" destOrd="0" presId="urn:microsoft.com/office/officeart/2005/8/layout/orgChart1"/>
    <dgm:cxn modelId="{E4A99981-ECC3-4128-9C5F-6DF837A5EFB7}" type="presParOf" srcId="{6A0652CE-8871-4535-B15D-9EA1C0EEC29B}" destId="{088C0D89-16DF-44EB-9E8C-F755BF6AB6EA}" srcOrd="1" destOrd="0" presId="urn:microsoft.com/office/officeart/2005/8/layout/orgChart1"/>
    <dgm:cxn modelId="{A51B0A04-05D3-48BA-9E46-D55D507184A7}" type="presParOf" srcId="{6A0652CE-8871-4535-B15D-9EA1C0EEC29B}" destId="{366B6FBD-8DAB-4D42-A4F4-580E5C0E9EF3}" srcOrd="2" destOrd="0" presId="urn:microsoft.com/office/officeart/2005/8/layout/orgChart1"/>
    <dgm:cxn modelId="{39827276-49F3-457F-8D31-8BA5E346C63A}" type="presParOf" srcId="{93C36923-3463-4001-8837-0A7DF811D38C}" destId="{D31F2449-D007-48A2-9CC1-F0A0D993F952}" srcOrd="2" destOrd="0" presId="urn:microsoft.com/office/officeart/2005/8/layout/orgChart1"/>
    <dgm:cxn modelId="{08A95AAD-D79F-4B2D-8879-D1160054587B}" type="presParOf" srcId="{93C36923-3463-4001-8837-0A7DF811D38C}" destId="{73F083F9-C319-4FBC-9956-8940057CF15F}" srcOrd="3" destOrd="0" presId="urn:microsoft.com/office/officeart/2005/8/layout/orgChart1"/>
    <dgm:cxn modelId="{91E44D90-CEAC-4B6B-B541-18F6989293B7}" type="presParOf" srcId="{73F083F9-C319-4FBC-9956-8940057CF15F}" destId="{2468012A-5CF1-40AC-9E7B-24FF9203D95E}" srcOrd="0" destOrd="0" presId="urn:microsoft.com/office/officeart/2005/8/layout/orgChart1"/>
    <dgm:cxn modelId="{6E9535A2-6C10-4173-9AFE-EA14D1D1D34F}" type="presParOf" srcId="{2468012A-5CF1-40AC-9E7B-24FF9203D95E}" destId="{F1206D96-AF06-4313-8837-B25F50F071FE}" srcOrd="0" destOrd="0" presId="urn:microsoft.com/office/officeart/2005/8/layout/orgChart1"/>
    <dgm:cxn modelId="{D6EFB809-0052-4963-B7BC-01DC60A9F7E9}" type="presParOf" srcId="{2468012A-5CF1-40AC-9E7B-24FF9203D95E}" destId="{2E8859D9-6F2D-44E9-A17F-56E025E4C08C}" srcOrd="1" destOrd="0" presId="urn:microsoft.com/office/officeart/2005/8/layout/orgChart1"/>
    <dgm:cxn modelId="{82E78D72-211A-4021-B906-71148F5FEB05}" type="presParOf" srcId="{73F083F9-C319-4FBC-9956-8940057CF15F}" destId="{88994C79-76AD-4C88-AFEF-6774D87D54F3}" srcOrd="1" destOrd="0" presId="urn:microsoft.com/office/officeart/2005/8/layout/orgChart1"/>
    <dgm:cxn modelId="{419C6ED4-6FAD-420D-AC80-2FC6DB36531B}" type="presParOf" srcId="{73F083F9-C319-4FBC-9956-8940057CF15F}" destId="{C45E3ED2-C5A7-480F-BDEE-13D01670711A}" srcOrd="2" destOrd="0" presId="urn:microsoft.com/office/officeart/2005/8/layout/orgChart1"/>
    <dgm:cxn modelId="{14521516-D561-442C-A436-1A393B4FCB27}" type="presParOf" srcId="{93C36923-3463-4001-8837-0A7DF811D38C}" destId="{49118E50-0AAE-48B4-9141-3B5A06A937C3}" srcOrd="4" destOrd="0" presId="urn:microsoft.com/office/officeart/2005/8/layout/orgChart1"/>
    <dgm:cxn modelId="{CA73AF14-E68D-4CC4-8C1E-5ADF7B9FFFE0}" type="presParOf" srcId="{93C36923-3463-4001-8837-0A7DF811D38C}" destId="{3292F154-33A9-4390-ADA0-3D697A6663CF}" srcOrd="5" destOrd="0" presId="urn:microsoft.com/office/officeart/2005/8/layout/orgChart1"/>
    <dgm:cxn modelId="{57F46486-A900-45D2-829E-6FFAD123C3C1}" type="presParOf" srcId="{3292F154-33A9-4390-ADA0-3D697A6663CF}" destId="{B6173FD3-99F9-410B-9CCD-AE8E529FDBC0}" srcOrd="0" destOrd="0" presId="urn:microsoft.com/office/officeart/2005/8/layout/orgChart1"/>
    <dgm:cxn modelId="{80ACA963-04C9-435F-9A74-25588C5F38F3}" type="presParOf" srcId="{B6173FD3-99F9-410B-9CCD-AE8E529FDBC0}" destId="{7BDAC86E-778B-46C3-B6B4-CB0A0EFDF2B6}" srcOrd="0" destOrd="0" presId="urn:microsoft.com/office/officeart/2005/8/layout/orgChart1"/>
    <dgm:cxn modelId="{9CE617BA-51C3-4E7F-99B2-0D0B0641D3A8}" type="presParOf" srcId="{B6173FD3-99F9-410B-9CCD-AE8E529FDBC0}" destId="{28969FFF-CC6B-421C-A65B-802E7849B5B6}" srcOrd="1" destOrd="0" presId="urn:microsoft.com/office/officeart/2005/8/layout/orgChart1"/>
    <dgm:cxn modelId="{1E41A1DA-2A80-4567-95E4-6D9590F9AADA}" type="presParOf" srcId="{3292F154-33A9-4390-ADA0-3D697A6663CF}" destId="{F7086295-54CF-46F4-B7DD-61689A4D385F}" srcOrd="1" destOrd="0" presId="urn:microsoft.com/office/officeart/2005/8/layout/orgChart1"/>
    <dgm:cxn modelId="{195DE211-8E09-4CF8-A8E7-DB6FABE43127}" type="presParOf" srcId="{3292F154-33A9-4390-ADA0-3D697A6663CF}" destId="{BE388DF8-05DC-4A77-A3FF-7C68658EAC0B}" srcOrd="2" destOrd="0" presId="urn:microsoft.com/office/officeart/2005/8/layout/orgChart1"/>
    <dgm:cxn modelId="{35CE7026-390D-4A87-A1A7-4EFDD1237B6B}" type="presParOf" srcId="{93C36923-3463-4001-8837-0A7DF811D38C}" destId="{EB3CD6F4-C5F4-4665-BDEC-377C163597AB}" srcOrd="6" destOrd="0" presId="urn:microsoft.com/office/officeart/2005/8/layout/orgChart1"/>
    <dgm:cxn modelId="{01A0C7E0-9945-4976-AA24-14E6533938B4}" type="presParOf" srcId="{93C36923-3463-4001-8837-0A7DF811D38C}" destId="{1AB39D13-E3AB-4D59-A8E1-F7E2E28BF2F2}" srcOrd="7" destOrd="0" presId="urn:microsoft.com/office/officeart/2005/8/layout/orgChart1"/>
    <dgm:cxn modelId="{E7E7484A-8EF5-4A4A-9CBA-18F40826494E}" type="presParOf" srcId="{1AB39D13-E3AB-4D59-A8E1-F7E2E28BF2F2}" destId="{8E46681E-315E-4727-BED2-BF8F8D33498C}" srcOrd="0" destOrd="0" presId="urn:microsoft.com/office/officeart/2005/8/layout/orgChart1"/>
    <dgm:cxn modelId="{216C7F1C-750F-4A89-ADE2-E6D4CACC83D7}" type="presParOf" srcId="{8E46681E-315E-4727-BED2-BF8F8D33498C}" destId="{3B70201D-EF7B-47E3-B8C8-6A2436709CD1}" srcOrd="0" destOrd="0" presId="urn:microsoft.com/office/officeart/2005/8/layout/orgChart1"/>
    <dgm:cxn modelId="{BE7621EE-7D54-43A9-8FEE-470314A52B24}" type="presParOf" srcId="{8E46681E-315E-4727-BED2-BF8F8D33498C}" destId="{06E92F85-3B60-4E3F-B01D-2C657529AA0B}" srcOrd="1" destOrd="0" presId="urn:microsoft.com/office/officeart/2005/8/layout/orgChart1"/>
    <dgm:cxn modelId="{DD1FFE3D-02A5-4CBA-B93A-B9EE488A25DE}" type="presParOf" srcId="{1AB39D13-E3AB-4D59-A8E1-F7E2E28BF2F2}" destId="{01ADE678-3885-4500-A508-5A669A6481DF}" srcOrd="1" destOrd="0" presId="urn:microsoft.com/office/officeart/2005/8/layout/orgChart1"/>
    <dgm:cxn modelId="{0969EA76-1CEC-4DBF-8BD1-D70D17506FB9}" type="presParOf" srcId="{1AB39D13-E3AB-4D59-A8E1-F7E2E28BF2F2}" destId="{0D8E99CA-029A-40A4-B30D-6AB2E93C6F8E}" srcOrd="2" destOrd="0" presId="urn:microsoft.com/office/officeart/2005/8/layout/orgChart1"/>
    <dgm:cxn modelId="{064F6AA1-79C6-458D-8655-33B3D7BC5BC6}" type="presParOf" srcId="{93C36923-3463-4001-8837-0A7DF811D38C}" destId="{5EEEEF29-5541-4E6A-A7C0-24C6674E775C}" srcOrd="8" destOrd="0" presId="urn:microsoft.com/office/officeart/2005/8/layout/orgChart1"/>
    <dgm:cxn modelId="{42E79D39-4052-41D2-B7C0-C1E7D5F99229}" type="presParOf" srcId="{93C36923-3463-4001-8837-0A7DF811D38C}" destId="{F7686C78-0669-4671-8145-46914FCCB657}" srcOrd="9" destOrd="0" presId="urn:microsoft.com/office/officeart/2005/8/layout/orgChart1"/>
    <dgm:cxn modelId="{3D426C61-ADEA-46C1-8647-5601F39C7786}" type="presParOf" srcId="{F7686C78-0669-4671-8145-46914FCCB657}" destId="{90E1D5A8-C7D2-48ED-810E-87307F851CDF}" srcOrd="0" destOrd="0" presId="urn:microsoft.com/office/officeart/2005/8/layout/orgChart1"/>
    <dgm:cxn modelId="{1FE0E7D3-F32D-4339-81D4-BEC8C2F7672C}" type="presParOf" srcId="{90E1D5A8-C7D2-48ED-810E-87307F851CDF}" destId="{9A4E0E03-795B-4826-BAA0-2818D6170C5F}" srcOrd="0" destOrd="0" presId="urn:microsoft.com/office/officeart/2005/8/layout/orgChart1"/>
    <dgm:cxn modelId="{E6D3D28B-B9DC-40EB-B9E0-969D1F15730D}" type="presParOf" srcId="{90E1D5A8-C7D2-48ED-810E-87307F851CDF}" destId="{6F87EABE-D086-4A6E-B7FE-A6FA8DA64D25}" srcOrd="1" destOrd="0" presId="urn:microsoft.com/office/officeart/2005/8/layout/orgChart1"/>
    <dgm:cxn modelId="{537CAF69-65B6-4AAC-93A9-1794910A673D}" type="presParOf" srcId="{F7686C78-0669-4671-8145-46914FCCB657}" destId="{27E42B98-F0FC-46CD-8943-C45D2EC279C8}" srcOrd="1" destOrd="0" presId="urn:microsoft.com/office/officeart/2005/8/layout/orgChart1"/>
    <dgm:cxn modelId="{96CBEF33-7FCD-46BF-95FE-BBF61866CA19}" type="presParOf" srcId="{F7686C78-0669-4671-8145-46914FCCB657}" destId="{42EAB643-B1B6-40A0-94EB-40A24DEB8F97}" srcOrd="2" destOrd="0" presId="urn:microsoft.com/office/officeart/2005/8/layout/orgChart1"/>
    <dgm:cxn modelId="{DC9208BD-3A5C-412C-9522-447CECF89A35}" type="presParOf" srcId="{93C36923-3463-4001-8837-0A7DF811D38C}" destId="{D835DC3B-2A6A-4C7B-A364-DE19FDE2FB68}" srcOrd="10" destOrd="0" presId="urn:microsoft.com/office/officeart/2005/8/layout/orgChart1"/>
    <dgm:cxn modelId="{54E95445-CB30-4BA4-8E58-2DD201CEEA34}" type="presParOf" srcId="{93C36923-3463-4001-8837-0A7DF811D38C}" destId="{F2547570-9690-4981-BD61-1F18B6BA7AF5}" srcOrd="11" destOrd="0" presId="urn:microsoft.com/office/officeart/2005/8/layout/orgChart1"/>
    <dgm:cxn modelId="{67AA6142-3035-49F9-A6F8-E0269CA36B69}" type="presParOf" srcId="{F2547570-9690-4981-BD61-1F18B6BA7AF5}" destId="{6C94900D-0188-46AC-BA92-99498D544DFC}" srcOrd="0" destOrd="0" presId="urn:microsoft.com/office/officeart/2005/8/layout/orgChart1"/>
    <dgm:cxn modelId="{EDA03CF7-8340-4D95-9C6D-37084C57B6C1}" type="presParOf" srcId="{6C94900D-0188-46AC-BA92-99498D544DFC}" destId="{AF3AA209-EEC8-47FF-ACAA-2B3788A0C135}" srcOrd="0" destOrd="0" presId="urn:microsoft.com/office/officeart/2005/8/layout/orgChart1"/>
    <dgm:cxn modelId="{7A39A8FA-BB6D-414C-8D3A-450ED2C9DF18}" type="presParOf" srcId="{6C94900D-0188-46AC-BA92-99498D544DFC}" destId="{CB157B41-9D06-4666-8F66-EF3753BDAFC8}" srcOrd="1" destOrd="0" presId="urn:microsoft.com/office/officeart/2005/8/layout/orgChart1"/>
    <dgm:cxn modelId="{0383580B-32B3-4F76-8DC8-3D0B55C40CBB}" type="presParOf" srcId="{F2547570-9690-4981-BD61-1F18B6BA7AF5}" destId="{11BDE1B8-0DFB-4940-82EC-A617A694F3CF}" srcOrd="1" destOrd="0" presId="urn:microsoft.com/office/officeart/2005/8/layout/orgChart1"/>
    <dgm:cxn modelId="{87E2506C-660E-4EBC-912E-AD21EE7C3CF3}" type="presParOf" srcId="{F2547570-9690-4981-BD61-1F18B6BA7AF5}" destId="{03A600A1-E0A4-4A24-9F02-89B11BE268CE}" srcOrd="2" destOrd="0" presId="urn:microsoft.com/office/officeart/2005/8/layout/orgChart1"/>
    <dgm:cxn modelId="{C7DEC8D1-C449-4C7F-9B22-74095F6960C3}" type="presParOf" srcId="{93C36923-3463-4001-8837-0A7DF811D38C}" destId="{6BF18369-E72C-4B44-93C9-3C64B6AA9DE0}" srcOrd="12" destOrd="0" presId="urn:microsoft.com/office/officeart/2005/8/layout/orgChart1"/>
    <dgm:cxn modelId="{03667EEE-D1C0-4F75-A288-AC55B32377E5}" type="presParOf" srcId="{93C36923-3463-4001-8837-0A7DF811D38C}" destId="{CDE1D5CF-D458-474B-942A-3CF2715ECB0A}" srcOrd="13" destOrd="0" presId="urn:microsoft.com/office/officeart/2005/8/layout/orgChart1"/>
    <dgm:cxn modelId="{C12971F0-A98D-458A-B8D9-B4B8C8C20D43}" type="presParOf" srcId="{CDE1D5CF-D458-474B-942A-3CF2715ECB0A}" destId="{2A4872A6-3E9D-4E65-BA6D-596D49AB32AF}" srcOrd="0" destOrd="0" presId="urn:microsoft.com/office/officeart/2005/8/layout/orgChart1"/>
    <dgm:cxn modelId="{0D3245E1-A9A7-4810-BA59-BE073CF4ACED}" type="presParOf" srcId="{2A4872A6-3E9D-4E65-BA6D-596D49AB32AF}" destId="{F2AA15F2-957C-4F34-A88B-ADAA7F26A414}" srcOrd="0" destOrd="0" presId="urn:microsoft.com/office/officeart/2005/8/layout/orgChart1"/>
    <dgm:cxn modelId="{5C43A178-005F-4AC4-A9DA-D194A5F83955}" type="presParOf" srcId="{2A4872A6-3E9D-4E65-BA6D-596D49AB32AF}" destId="{0FC294C0-5AA0-477B-8702-8CDF40BC369F}" srcOrd="1" destOrd="0" presId="urn:microsoft.com/office/officeart/2005/8/layout/orgChart1"/>
    <dgm:cxn modelId="{071A66F3-4E8C-4D50-BB25-083C89822A96}" type="presParOf" srcId="{CDE1D5CF-D458-474B-942A-3CF2715ECB0A}" destId="{A7816462-FFB1-4B54-8C78-3873741D4BA5}" srcOrd="1" destOrd="0" presId="urn:microsoft.com/office/officeart/2005/8/layout/orgChart1"/>
    <dgm:cxn modelId="{C3896A64-FB3E-41C5-B9E0-7DE0545640EA}" type="presParOf" srcId="{CDE1D5CF-D458-474B-942A-3CF2715ECB0A}" destId="{6677DE96-50BF-4AC9-A987-2DC2806CA9AA}" srcOrd="2" destOrd="0" presId="urn:microsoft.com/office/officeart/2005/8/layout/orgChart1"/>
    <dgm:cxn modelId="{20480D26-4A9F-4B80-B618-F564B63A0FA5}" type="presParOf" srcId="{93C36923-3463-4001-8837-0A7DF811D38C}" destId="{DF3A18D6-7CA3-489C-83BA-DBE3B463035A}" srcOrd="14" destOrd="0" presId="urn:microsoft.com/office/officeart/2005/8/layout/orgChart1"/>
    <dgm:cxn modelId="{5DEAF062-99F4-45A9-8C4D-0E113F0558FB}" type="presParOf" srcId="{93C36923-3463-4001-8837-0A7DF811D38C}" destId="{498CF186-7B32-4A85-80E8-06149C0C4A73}" srcOrd="15" destOrd="0" presId="urn:microsoft.com/office/officeart/2005/8/layout/orgChart1"/>
    <dgm:cxn modelId="{FCEBD0A2-D79E-4EA3-8452-03B4A83BC473}" type="presParOf" srcId="{498CF186-7B32-4A85-80E8-06149C0C4A73}" destId="{B1056992-88F9-4115-8275-8483A3ED99E2}" srcOrd="0" destOrd="0" presId="urn:microsoft.com/office/officeart/2005/8/layout/orgChart1"/>
    <dgm:cxn modelId="{1B3A3DD4-B705-4505-BD49-B34557211A1A}" type="presParOf" srcId="{B1056992-88F9-4115-8275-8483A3ED99E2}" destId="{96FE9EEB-5D70-4659-9D1A-CA085522C2E2}" srcOrd="0" destOrd="0" presId="urn:microsoft.com/office/officeart/2005/8/layout/orgChart1"/>
    <dgm:cxn modelId="{52B29EF0-1F20-4342-94E0-5B87EF1B2BEF}" type="presParOf" srcId="{B1056992-88F9-4115-8275-8483A3ED99E2}" destId="{8C83BD88-F1F3-4D4E-B755-4DABD0C254D6}" srcOrd="1" destOrd="0" presId="urn:microsoft.com/office/officeart/2005/8/layout/orgChart1"/>
    <dgm:cxn modelId="{6E913ADE-44D4-4127-90E9-8CDE2E9C2EFE}" type="presParOf" srcId="{498CF186-7B32-4A85-80E8-06149C0C4A73}" destId="{4F5072A5-C5F5-4EDD-B69C-FD9590E1F33A}" srcOrd="1" destOrd="0" presId="urn:microsoft.com/office/officeart/2005/8/layout/orgChart1"/>
    <dgm:cxn modelId="{A90A5491-3E70-4F15-9733-41B64066764F}" type="presParOf" srcId="{498CF186-7B32-4A85-80E8-06149C0C4A73}" destId="{9D66EEE9-64AB-42C5-B34F-19DF48EE15D4}" srcOrd="2" destOrd="0" presId="urn:microsoft.com/office/officeart/2005/8/layout/orgChart1"/>
    <dgm:cxn modelId="{369F20E4-E32A-43D5-A843-BD72E77CC213}" type="presParOf" srcId="{93C36923-3463-4001-8837-0A7DF811D38C}" destId="{9C6A58D8-A140-4785-926A-94C0D63A720F}" srcOrd="16" destOrd="0" presId="urn:microsoft.com/office/officeart/2005/8/layout/orgChart1"/>
    <dgm:cxn modelId="{CF87F9B6-6DD6-4E8A-8425-2E2AC0E27C80}" type="presParOf" srcId="{93C36923-3463-4001-8837-0A7DF811D38C}" destId="{C3AD69C2-22E4-4F4C-9BD3-120EE7FFF31B}" srcOrd="17" destOrd="0" presId="urn:microsoft.com/office/officeart/2005/8/layout/orgChart1"/>
    <dgm:cxn modelId="{F26FDDC8-DC26-4431-BE8A-639F6997D540}" type="presParOf" srcId="{C3AD69C2-22E4-4F4C-9BD3-120EE7FFF31B}" destId="{6D95D658-E528-4A0B-8462-2BA942D8600B}" srcOrd="0" destOrd="0" presId="urn:microsoft.com/office/officeart/2005/8/layout/orgChart1"/>
    <dgm:cxn modelId="{F07AE882-EFDF-402F-B0DD-D61BB616B397}" type="presParOf" srcId="{6D95D658-E528-4A0B-8462-2BA942D8600B}" destId="{71C705C8-A242-4ABC-879D-551E13A0DFCF}" srcOrd="0" destOrd="0" presId="urn:microsoft.com/office/officeart/2005/8/layout/orgChart1"/>
    <dgm:cxn modelId="{1376E632-A5EF-4C9E-8225-B837B99FA734}" type="presParOf" srcId="{6D95D658-E528-4A0B-8462-2BA942D8600B}" destId="{B43C876E-AD27-480C-9076-B743E226800B}" srcOrd="1" destOrd="0" presId="urn:microsoft.com/office/officeart/2005/8/layout/orgChart1"/>
    <dgm:cxn modelId="{F4CD06B0-4C81-42C9-ABF9-351C107ECE6B}" type="presParOf" srcId="{C3AD69C2-22E4-4F4C-9BD3-120EE7FFF31B}" destId="{39344F8D-9A92-4199-8C6F-768548C87A00}" srcOrd="1" destOrd="0" presId="urn:microsoft.com/office/officeart/2005/8/layout/orgChart1"/>
    <dgm:cxn modelId="{DD1129EE-360F-463B-A13D-2BBC2DFE2A81}" type="presParOf" srcId="{C3AD69C2-22E4-4F4C-9BD3-120EE7FFF31B}" destId="{A116BC81-B1D8-42E3-93AC-1EF5C2CB1EEE}" srcOrd="2" destOrd="0" presId="urn:microsoft.com/office/officeart/2005/8/layout/orgChart1"/>
    <dgm:cxn modelId="{3DA27633-4DE0-4345-827E-113C7B0B5743}" type="presParOf" srcId="{93C36923-3463-4001-8837-0A7DF811D38C}" destId="{C8B10EBE-32D9-4EB4-AA89-F7DB0ACD6202}" srcOrd="18" destOrd="0" presId="urn:microsoft.com/office/officeart/2005/8/layout/orgChart1"/>
    <dgm:cxn modelId="{F7490C18-96D7-4A82-BB00-0AB668C6ED9A}" type="presParOf" srcId="{93C36923-3463-4001-8837-0A7DF811D38C}" destId="{4E9378D3-F104-4D22-B0E8-ECC2DAED77EE}" srcOrd="19" destOrd="0" presId="urn:microsoft.com/office/officeart/2005/8/layout/orgChart1"/>
    <dgm:cxn modelId="{7B8A72D7-B1B1-4285-819F-BBFEAE3909B2}" type="presParOf" srcId="{4E9378D3-F104-4D22-B0E8-ECC2DAED77EE}" destId="{A77035A0-D2B6-4C72-A840-290C5E01129E}" srcOrd="0" destOrd="0" presId="urn:microsoft.com/office/officeart/2005/8/layout/orgChart1"/>
    <dgm:cxn modelId="{D07C4DD3-75E1-4798-A002-D5496099322B}" type="presParOf" srcId="{A77035A0-D2B6-4C72-A840-290C5E01129E}" destId="{AF052A1F-0E46-48AA-83BC-9D54CF67890B}" srcOrd="0" destOrd="0" presId="urn:microsoft.com/office/officeart/2005/8/layout/orgChart1"/>
    <dgm:cxn modelId="{21E1EEFB-4AA6-45B0-865B-330E984E7D06}" type="presParOf" srcId="{A77035A0-D2B6-4C72-A840-290C5E01129E}" destId="{5AE4D7C1-DA96-40AF-8B80-985E31408212}" srcOrd="1" destOrd="0" presId="urn:microsoft.com/office/officeart/2005/8/layout/orgChart1"/>
    <dgm:cxn modelId="{98931480-1CDB-4FE2-A1CB-D997144EE12C}" type="presParOf" srcId="{4E9378D3-F104-4D22-B0E8-ECC2DAED77EE}" destId="{E61768C9-E2E0-4A0F-B7C1-DB12266A51CB}" srcOrd="1" destOrd="0" presId="urn:microsoft.com/office/officeart/2005/8/layout/orgChart1"/>
    <dgm:cxn modelId="{A3759B33-2136-4556-872B-80785D2CF58C}" type="presParOf" srcId="{4E9378D3-F104-4D22-B0E8-ECC2DAED77EE}" destId="{ECD4C746-E0FE-4D2F-ABFE-3C5EA7548005}" srcOrd="2" destOrd="0" presId="urn:microsoft.com/office/officeart/2005/8/layout/orgChart1"/>
    <dgm:cxn modelId="{0BC1FD11-5954-432F-83A2-813E4EE79371}" type="presParOf" srcId="{93C36923-3463-4001-8837-0A7DF811D38C}" destId="{9E306159-5C00-4B56-A6FE-DDFB7D66218E}" srcOrd="20" destOrd="0" presId="urn:microsoft.com/office/officeart/2005/8/layout/orgChart1"/>
    <dgm:cxn modelId="{6AF4B38C-CA50-4926-990B-E70F2C93A44E}" type="presParOf" srcId="{93C36923-3463-4001-8837-0A7DF811D38C}" destId="{7DA96116-1FC4-4031-A4DE-675C2402FEB4}" srcOrd="21" destOrd="0" presId="urn:microsoft.com/office/officeart/2005/8/layout/orgChart1"/>
    <dgm:cxn modelId="{C341DD09-7111-4499-BCB1-3E06E302D95F}" type="presParOf" srcId="{7DA96116-1FC4-4031-A4DE-675C2402FEB4}" destId="{A0184B51-6951-4B4D-A8E1-7318873D434C}" srcOrd="0" destOrd="0" presId="urn:microsoft.com/office/officeart/2005/8/layout/orgChart1"/>
    <dgm:cxn modelId="{4A8F2B0D-0499-47D4-A92D-7777B10D575A}" type="presParOf" srcId="{A0184B51-6951-4B4D-A8E1-7318873D434C}" destId="{01FFB24E-309D-4CF6-9301-E10CE77CC110}" srcOrd="0" destOrd="0" presId="urn:microsoft.com/office/officeart/2005/8/layout/orgChart1"/>
    <dgm:cxn modelId="{5EA5AB45-0AA5-4654-BFB1-2C24E3DCC4F6}" type="presParOf" srcId="{A0184B51-6951-4B4D-A8E1-7318873D434C}" destId="{B3001A05-5C28-4BA5-ABD9-F51743468B99}" srcOrd="1" destOrd="0" presId="urn:microsoft.com/office/officeart/2005/8/layout/orgChart1"/>
    <dgm:cxn modelId="{CC1733CF-9C81-4118-9847-C532ECA53E7B}" type="presParOf" srcId="{7DA96116-1FC4-4031-A4DE-675C2402FEB4}" destId="{B9248B13-17E5-4F5C-AA45-4942FDAE38A9}" srcOrd="1" destOrd="0" presId="urn:microsoft.com/office/officeart/2005/8/layout/orgChart1"/>
    <dgm:cxn modelId="{D7448A55-4FEE-4264-BEBC-3F3E483EEC55}" type="presParOf" srcId="{7DA96116-1FC4-4031-A4DE-675C2402FEB4}" destId="{A4B49A49-9B1A-4E1B-9077-39CE00C63736}" srcOrd="2" destOrd="0" presId="urn:microsoft.com/office/officeart/2005/8/layout/orgChart1"/>
    <dgm:cxn modelId="{05BF49DC-254A-4943-BC17-1312DDED62FA}" type="presParOf" srcId="{93C36923-3463-4001-8837-0A7DF811D38C}" destId="{4F4CC607-DC61-47D0-9BFC-ADD50829D943}" srcOrd="22" destOrd="0" presId="urn:microsoft.com/office/officeart/2005/8/layout/orgChart1"/>
    <dgm:cxn modelId="{DB9DF220-76B1-4B53-9335-31852F9A6DCA}" type="presParOf" srcId="{93C36923-3463-4001-8837-0A7DF811D38C}" destId="{BCC7A986-CFE0-4DB4-B9A3-C2BDF6E28C7E}" srcOrd="23" destOrd="0" presId="urn:microsoft.com/office/officeart/2005/8/layout/orgChart1"/>
    <dgm:cxn modelId="{28086477-40F8-472D-99FD-986AE57EE0DC}" type="presParOf" srcId="{BCC7A986-CFE0-4DB4-B9A3-C2BDF6E28C7E}" destId="{7B90D397-FB20-45A4-91D2-2F72564100AC}" srcOrd="0" destOrd="0" presId="urn:microsoft.com/office/officeart/2005/8/layout/orgChart1"/>
    <dgm:cxn modelId="{1CEBA1D7-4B8F-46D2-832B-ABFE3A4029A7}" type="presParOf" srcId="{7B90D397-FB20-45A4-91D2-2F72564100AC}" destId="{74191617-7BDD-491E-A1CC-E59CD9D8335F}" srcOrd="0" destOrd="0" presId="urn:microsoft.com/office/officeart/2005/8/layout/orgChart1"/>
    <dgm:cxn modelId="{E9F0C200-D868-4889-8A81-F1688D4EA2B8}" type="presParOf" srcId="{7B90D397-FB20-45A4-91D2-2F72564100AC}" destId="{ACB64ED2-04A9-4AB5-958A-F647CCE02303}" srcOrd="1" destOrd="0" presId="urn:microsoft.com/office/officeart/2005/8/layout/orgChart1"/>
    <dgm:cxn modelId="{47FB7CCE-651E-4822-B1FC-9F466A3A904D}" type="presParOf" srcId="{BCC7A986-CFE0-4DB4-B9A3-C2BDF6E28C7E}" destId="{04D419FA-D4A9-4638-A0E6-8D1B3B87A6A6}" srcOrd="1" destOrd="0" presId="urn:microsoft.com/office/officeart/2005/8/layout/orgChart1"/>
    <dgm:cxn modelId="{3F9BA535-4F69-4F2D-A287-538922BB1746}" type="presParOf" srcId="{BCC7A986-CFE0-4DB4-B9A3-C2BDF6E28C7E}" destId="{B36F9ABC-71D9-4108-8522-A8C29181AA68}" srcOrd="2" destOrd="0" presId="urn:microsoft.com/office/officeart/2005/8/layout/orgChart1"/>
    <dgm:cxn modelId="{D7D3A9AE-DD33-48FF-94CC-591B9D1C4E22}" type="presParOf" srcId="{93C36923-3463-4001-8837-0A7DF811D38C}" destId="{5EF42B40-B06B-47D1-8FAF-6F43F91787AB}" srcOrd="24" destOrd="0" presId="urn:microsoft.com/office/officeart/2005/8/layout/orgChart1"/>
    <dgm:cxn modelId="{9BC7773C-BC3F-42F1-929F-500CEF2AE7BB}" type="presParOf" srcId="{93C36923-3463-4001-8837-0A7DF811D38C}" destId="{CD28DC14-7E3A-432E-B0A6-BE519AC58580}" srcOrd="25" destOrd="0" presId="urn:microsoft.com/office/officeart/2005/8/layout/orgChart1"/>
    <dgm:cxn modelId="{C1243FB1-E313-4AE5-8440-01B5A17ADC25}" type="presParOf" srcId="{CD28DC14-7E3A-432E-B0A6-BE519AC58580}" destId="{1F830B28-A393-4968-92D4-E1A7982FCE31}" srcOrd="0" destOrd="0" presId="urn:microsoft.com/office/officeart/2005/8/layout/orgChart1"/>
    <dgm:cxn modelId="{5AB7F80B-88C8-40CA-92C4-85DDA3602DFD}" type="presParOf" srcId="{1F830B28-A393-4968-92D4-E1A7982FCE31}" destId="{1D9655ED-E241-49CE-80D7-1C525C14F03F}" srcOrd="0" destOrd="0" presId="urn:microsoft.com/office/officeart/2005/8/layout/orgChart1"/>
    <dgm:cxn modelId="{1AD80EE9-F611-43F1-9089-7D6297CCEB3E}" type="presParOf" srcId="{1F830B28-A393-4968-92D4-E1A7982FCE31}" destId="{AF04DD41-6B5A-4D72-92D8-CEAC943DF25D}" srcOrd="1" destOrd="0" presId="urn:microsoft.com/office/officeart/2005/8/layout/orgChart1"/>
    <dgm:cxn modelId="{DFCCA61F-0A66-404F-8735-C2958C9BFFAF}" type="presParOf" srcId="{CD28DC14-7E3A-432E-B0A6-BE519AC58580}" destId="{1D345B35-43E9-40D2-BD34-F285E6318946}" srcOrd="1" destOrd="0" presId="urn:microsoft.com/office/officeart/2005/8/layout/orgChart1"/>
    <dgm:cxn modelId="{561268D8-7CED-46FF-97F2-EE252C1C1457}" type="presParOf" srcId="{CD28DC14-7E3A-432E-B0A6-BE519AC58580}" destId="{5F51A132-6A3A-447B-82E1-9C7E8C1C7569}" srcOrd="2" destOrd="0" presId="urn:microsoft.com/office/officeart/2005/8/layout/orgChart1"/>
    <dgm:cxn modelId="{796D2BFC-9AE5-41D8-9ED5-314985285D4E}" type="presParOf" srcId="{93C36923-3463-4001-8837-0A7DF811D38C}" destId="{E3B853CE-0389-49E0-AFB4-D7DEA6486E8E}" srcOrd="26" destOrd="0" presId="urn:microsoft.com/office/officeart/2005/8/layout/orgChart1"/>
    <dgm:cxn modelId="{CC6350D9-6313-4C10-8EF3-AECD208CDC1B}" type="presParOf" srcId="{93C36923-3463-4001-8837-0A7DF811D38C}" destId="{E426E3B0-AB8C-4F1C-968C-9A5F7D8CB9EC}" srcOrd="27" destOrd="0" presId="urn:microsoft.com/office/officeart/2005/8/layout/orgChart1"/>
    <dgm:cxn modelId="{B11BB78B-8276-4C9C-A4BF-1CA1BD6D7104}" type="presParOf" srcId="{E426E3B0-AB8C-4F1C-968C-9A5F7D8CB9EC}" destId="{92AC2448-DCAE-4646-AD89-92A809CD34C4}" srcOrd="0" destOrd="0" presId="urn:microsoft.com/office/officeart/2005/8/layout/orgChart1"/>
    <dgm:cxn modelId="{F4C19A08-5240-4CB9-A48B-506D31BE7D1A}" type="presParOf" srcId="{92AC2448-DCAE-4646-AD89-92A809CD34C4}" destId="{20BD02AC-9E69-44F7-9902-EDC94ABD266C}" srcOrd="0" destOrd="0" presId="urn:microsoft.com/office/officeart/2005/8/layout/orgChart1"/>
    <dgm:cxn modelId="{75310A95-E6F8-43B8-A057-02BFAA0AFA17}" type="presParOf" srcId="{92AC2448-DCAE-4646-AD89-92A809CD34C4}" destId="{884AB6CC-C98B-4BA3-952C-61866D60207C}" srcOrd="1" destOrd="0" presId="urn:microsoft.com/office/officeart/2005/8/layout/orgChart1"/>
    <dgm:cxn modelId="{0C7A6DF6-1F01-41BE-92C7-397D457D43D4}" type="presParOf" srcId="{E426E3B0-AB8C-4F1C-968C-9A5F7D8CB9EC}" destId="{F8A6D436-AB7E-4F3C-9410-E1C7CD52A0D8}" srcOrd="1" destOrd="0" presId="urn:microsoft.com/office/officeart/2005/8/layout/orgChart1"/>
    <dgm:cxn modelId="{478D5C15-FA1C-4FC6-AA8F-A9836FCFA4CB}" type="presParOf" srcId="{E426E3B0-AB8C-4F1C-968C-9A5F7D8CB9EC}" destId="{51DF7F17-0222-46BB-97CD-5B60E525A8CC}" srcOrd="2" destOrd="0" presId="urn:microsoft.com/office/officeart/2005/8/layout/orgChart1"/>
    <dgm:cxn modelId="{27113B7D-D44E-4D60-9A5D-838601DE7390}" type="presParOf" srcId="{7E1FA416-3D52-4760-A283-C2F31887F28D}" destId="{89CDB7AB-E8C5-4A7E-B1C6-697D9143C58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EBBB3-340A-4AF7-9E73-CD8E6885F768}">
      <dsp:nvSpPr>
        <dsp:cNvPr id="0" name=""/>
        <dsp:cNvSpPr/>
      </dsp:nvSpPr>
      <dsp:spPr>
        <a:xfrm>
          <a:off x="2086" y="1673643"/>
          <a:ext cx="735236" cy="2197627"/>
        </a:xfrm>
        <a:prstGeom prst="ellipse">
          <a:avLst/>
        </a:prstGeom>
        <a:solidFill>
          <a:srgbClr val="FABFA4"/>
        </a:solidFill>
        <a:ln w="57150" cap="flat" cmpd="sng" algn="ctr">
          <a:solidFill>
            <a:srgbClr val="99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chemeClr val="tx1"/>
              </a:solidFill>
            </a:rPr>
            <a:t>時效性</a:t>
          </a:r>
          <a:endParaRPr lang="zh-TW" altLang="en-US" sz="2400" b="1" kern="1200" dirty="0">
            <a:solidFill>
              <a:schemeClr val="tx1"/>
            </a:solidFill>
          </a:endParaRPr>
        </a:p>
      </dsp:txBody>
      <dsp:txXfrm>
        <a:off x="109759" y="1995478"/>
        <a:ext cx="519890" cy="1553957"/>
      </dsp:txXfrm>
    </dsp:sp>
    <dsp:sp modelId="{4FCAC342-E261-4A6E-B93E-1A96065D5313}">
      <dsp:nvSpPr>
        <dsp:cNvPr id="0" name=""/>
        <dsp:cNvSpPr/>
      </dsp:nvSpPr>
      <dsp:spPr>
        <a:xfrm>
          <a:off x="797023" y="2559238"/>
          <a:ext cx="426436" cy="426436"/>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TW" altLang="en-US" sz="700" kern="1200"/>
        </a:p>
      </dsp:txBody>
      <dsp:txXfrm>
        <a:off x="853547" y="2722307"/>
        <a:ext cx="313388" cy="100298"/>
      </dsp:txXfrm>
    </dsp:sp>
    <dsp:sp modelId="{0AEBA0F6-F6E4-4931-9A12-DCDB575EB51E}">
      <dsp:nvSpPr>
        <dsp:cNvPr id="0" name=""/>
        <dsp:cNvSpPr/>
      </dsp:nvSpPr>
      <dsp:spPr>
        <a:xfrm>
          <a:off x="1283161" y="1673643"/>
          <a:ext cx="735236" cy="2197627"/>
        </a:xfrm>
        <a:prstGeom prst="ellipse">
          <a:avLst/>
        </a:prstGeom>
        <a:solidFill>
          <a:srgbClr val="A3FD8B"/>
        </a:solidFill>
        <a:ln w="57150" cap="flat" cmpd="sng" algn="ctr">
          <a:solidFill>
            <a:srgbClr val="99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TW" altLang="en-US" sz="2300" b="1" kern="1200" dirty="0" smtClean="0">
              <a:solidFill>
                <a:schemeClr val="tx1"/>
              </a:solidFill>
            </a:rPr>
            <a:t>真實性</a:t>
          </a:r>
          <a:endParaRPr lang="zh-TW" altLang="en-US" sz="2300" b="1" kern="1200" dirty="0">
            <a:solidFill>
              <a:schemeClr val="tx1"/>
            </a:solidFill>
          </a:endParaRPr>
        </a:p>
      </dsp:txBody>
      <dsp:txXfrm>
        <a:off x="1390834" y="1995478"/>
        <a:ext cx="519890" cy="1553957"/>
      </dsp:txXfrm>
    </dsp:sp>
    <dsp:sp modelId="{FB986C67-4DB8-4669-97BB-6A6D5FC709E3}">
      <dsp:nvSpPr>
        <dsp:cNvPr id="0" name=""/>
        <dsp:cNvSpPr/>
      </dsp:nvSpPr>
      <dsp:spPr>
        <a:xfrm>
          <a:off x="2078098" y="2559238"/>
          <a:ext cx="426436" cy="426436"/>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TW" altLang="en-US" sz="700" kern="1200"/>
        </a:p>
      </dsp:txBody>
      <dsp:txXfrm>
        <a:off x="2134622" y="2722307"/>
        <a:ext cx="313388" cy="100298"/>
      </dsp:txXfrm>
    </dsp:sp>
    <dsp:sp modelId="{DDC4A64A-5238-4F9E-AF8E-A20F899D451D}">
      <dsp:nvSpPr>
        <dsp:cNvPr id="0" name=""/>
        <dsp:cNvSpPr/>
      </dsp:nvSpPr>
      <dsp:spPr>
        <a:xfrm>
          <a:off x="2564236" y="1673643"/>
          <a:ext cx="735236" cy="2197627"/>
        </a:xfrm>
        <a:prstGeom prst="ellipse">
          <a:avLst/>
        </a:prstGeom>
        <a:solidFill>
          <a:srgbClr val="F9A5E9"/>
        </a:solidFill>
        <a:ln w="57150" cap="flat" cmpd="sng" algn="ctr">
          <a:solidFill>
            <a:srgbClr val="99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TW" altLang="en-US" sz="2300" b="1" kern="1200" dirty="0" smtClean="0">
              <a:solidFill>
                <a:schemeClr val="tx1"/>
              </a:solidFill>
            </a:rPr>
            <a:t>價值性</a:t>
          </a:r>
          <a:endParaRPr lang="zh-TW" altLang="en-US" sz="2300" b="1" kern="1200" dirty="0">
            <a:solidFill>
              <a:schemeClr val="tx1"/>
            </a:solidFill>
          </a:endParaRPr>
        </a:p>
      </dsp:txBody>
      <dsp:txXfrm>
        <a:off x="2671909" y="1995478"/>
        <a:ext cx="519890" cy="1553957"/>
      </dsp:txXfrm>
    </dsp:sp>
    <dsp:sp modelId="{7D4D57DF-9CA6-4E6D-B4B2-022621FAF102}">
      <dsp:nvSpPr>
        <dsp:cNvPr id="0" name=""/>
        <dsp:cNvSpPr/>
      </dsp:nvSpPr>
      <dsp:spPr>
        <a:xfrm>
          <a:off x="3359174" y="2559238"/>
          <a:ext cx="426436" cy="426436"/>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TW" altLang="en-US" sz="700" kern="1200"/>
        </a:p>
      </dsp:txBody>
      <dsp:txXfrm>
        <a:off x="3415698" y="2722307"/>
        <a:ext cx="313388" cy="100298"/>
      </dsp:txXfrm>
    </dsp:sp>
    <dsp:sp modelId="{DD8C8FB7-B631-489C-B86E-DEE2ED045A4B}">
      <dsp:nvSpPr>
        <dsp:cNvPr id="0" name=""/>
        <dsp:cNvSpPr/>
      </dsp:nvSpPr>
      <dsp:spPr>
        <a:xfrm>
          <a:off x="3845312" y="1673643"/>
          <a:ext cx="735236" cy="2197627"/>
        </a:xfrm>
        <a:prstGeom prst="ellipse">
          <a:avLst/>
        </a:prstGeom>
        <a:solidFill>
          <a:srgbClr val="85BAFB"/>
        </a:solidFill>
        <a:ln w="57150" cap="flat" cmpd="sng" algn="ctr">
          <a:solidFill>
            <a:srgbClr val="99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zh-TW" altLang="en-US" sz="2200" b="1" kern="1200" dirty="0" smtClean="0">
              <a:solidFill>
                <a:schemeClr val="tx1"/>
              </a:solidFill>
            </a:rPr>
            <a:t>多元性</a:t>
          </a:r>
          <a:endParaRPr lang="zh-TW" altLang="en-US" sz="2200" b="1" kern="1200" dirty="0">
            <a:solidFill>
              <a:schemeClr val="tx1"/>
            </a:solidFill>
          </a:endParaRPr>
        </a:p>
      </dsp:txBody>
      <dsp:txXfrm>
        <a:off x="3952985" y="1995478"/>
        <a:ext cx="519890" cy="1553957"/>
      </dsp:txXfrm>
    </dsp:sp>
    <dsp:sp modelId="{DFE9AE1D-AF94-4CEA-8393-EE6A3DB61399}">
      <dsp:nvSpPr>
        <dsp:cNvPr id="0" name=""/>
        <dsp:cNvSpPr/>
      </dsp:nvSpPr>
      <dsp:spPr>
        <a:xfrm>
          <a:off x="4640249" y="2559238"/>
          <a:ext cx="426436" cy="426436"/>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TW" altLang="en-US" sz="700" kern="1200"/>
        </a:p>
      </dsp:txBody>
      <dsp:txXfrm>
        <a:off x="4696773" y="2722307"/>
        <a:ext cx="313388" cy="100298"/>
      </dsp:txXfrm>
    </dsp:sp>
    <dsp:sp modelId="{2CB25D90-90F6-4766-B5FE-F98BD6691E1C}">
      <dsp:nvSpPr>
        <dsp:cNvPr id="0" name=""/>
        <dsp:cNvSpPr/>
      </dsp:nvSpPr>
      <dsp:spPr>
        <a:xfrm>
          <a:off x="5126387" y="1673643"/>
          <a:ext cx="735236" cy="2197627"/>
        </a:xfrm>
        <a:prstGeom prst="ellipse">
          <a:avLst/>
        </a:prstGeom>
        <a:solidFill>
          <a:schemeClr val="accent6">
            <a:lumMod val="40000"/>
            <a:lumOff val="60000"/>
          </a:schemeClr>
        </a:solidFill>
        <a:ln w="57150" cap="flat" cmpd="sng" algn="ctr">
          <a:solidFill>
            <a:srgbClr val="99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zh-TW" altLang="en-US" sz="2200" b="1" kern="1200" dirty="0" smtClean="0">
              <a:solidFill>
                <a:schemeClr val="tx1"/>
              </a:solidFill>
            </a:rPr>
            <a:t>運用性</a:t>
          </a:r>
          <a:endParaRPr lang="zh-TW" altLang="en-US" sz="2200" b="1" kern="1200" dirty="0">
            <a:solidFill>
              <a:schemeClr val="tx1"/>
            </a:solidFill>
          </a:endParaRPr>
        </a:p>
      </dsp:txBody>
      <dsp:txXfrm>
        <a:off x="5234060" y="1995478"/>
        <a:ext cx="519890" cy="1553957"/>
      </dsp:txXfrm>
    </dsp:sp>
    <dsp:sp modelId="{81821944-DDFE-460A-87E0-6DFC676F5FCE}">
      <dsp:nvSpPr>
        <dsp:cNvPr id="0" name=""/>
        <dsp:cNvSpPr/>
      </dsp:nvSpPr>
      <dsp:spPr>
        <a:xfrm>
          <a:off x="5921324" y="2559238"/>
          <a:ext cx="426436" cy="426436"/>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TW" altLang="en-US" sz="1900" kern="1200"/>
        </a:p>
      </dsp:txBody>
      <dsp:txXfrm>
        <a:off x="5977848" y="2647084"/>
        <a:ext cx="313388" cy="250744"/>
      </dsp:txXfrm>
    </dsp:sp>
    <dsp:sp modelId="{E7BAFF11-5D53-4A95-9147-BAC0D0FA809F}">
      <dsp:nvSpPr>
        <dsp:cNvPr id="0" name=""/>
        <dsp:cNvSpPr/>
      </dsp:nvSpPr>
      <dsp:spPr>
        <a:xfrm>
          <a:off x="6407462" y="1673643"/>
          <a:ext cx="735236" cy="2197627"/>
        </a:xfrm>
        <a:prstGeom prst="ellipse">
          <a:avLst/>
        </a:prstGeom>
        <a:solidFill>
          <a:srgbClr val="FFFF00"/>
        </a:solidFill>
        <a:ln w="57150" cap="flat" cmpd="sng" algn="ctr">
          <a:solidFill>
            <a:srgbClr val="99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TW" altLang="en-US" sz="2100" b="1" kern="1200" dirty="0" smtClean="0">
              <a:solidFill>
                <a:schemeClr val="tx1"/>
              </a:solidFill>
            </a:rPr>
            <a:t>情報價值</a:t>
          </a:r>
          <a:endParaRPr lang="zh-TW" altLang="en-US" sz="2100" b="1" kern="1200" dirty="0">
            <a:solidFill>
              <a:schemeClr val="tx1"/>
            </a:solidFill>
          </a:endParaRPr>
        </a:p>
      </dsp:txBody>
      <dsp:txXfrm>
        <a:off x="6515135" y="1995478"/>
        <a:ext cx="519890" cy="15539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9F9C8-EC57-4523-B0E0-612991F934F3}">
      <dsp:nvSpPr>
        <dsp:cNvPr id="0" name=""/>
        <dsp:cNvSpPr/>
      </dsp:nvSpPr>
      <dsp:spPr>
        <a:xfrm>
          <a:off x="3732154" y="742995"/>
          <a:ext cx="3549859" cy="469749"/>
        </a:xfrm>
        <a:custGeom>
          <a:avLst/>
          <a:gdLst/>
          <a:ahLst/>
          <a:cxnLst/>
          <a:rect l="0" t="0" r="0" b="0"/>
          <a:pathLst>
            <a:path>
              <a:moveTo>
                <a:pt x="0" y="0"/>
              </a:moveTo>
              <a:lnTo>
                <a:pt x="0" y="418859"/>
              </a:lnTo>
              <a:lnTo>
                <a:pt x="3549859" y="418859"/>
              </a:lnTo>
              <a:lnTo>
                <a:pt x="3549859" y="469749"/>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4F4CC607-DC61-47D0-9BFC-ADD50829D943}">
      <dsp:nvSpPr>
        <dsp:cNvPr id="0" name=""/>
        <dsp:cNvSpPr/>
      </dsp:nvSpPr>
      <dsp:spPr>
        <a:xfrm>
          <a:off x="3732154" y="742995"/>
          <a:ext cx="2963418" cy="477443"/>
        </a:xfrm>
        <a:custGeom>
          <a:avLst/>
          <a:gdLst/>
          <a:ahLst/>
          <a:cxnLst/>
          <a:rect l="0" t="0" r="0" b="0"/>
          <a:pathLst>
            <a:path>
              <a:moveTo>
                <a:pt x="0" y="0"/>
              </a:moveTo>
              <a:lnTo>
                <a:pt x="0" y="426553"/>
              </a:lnTo>
              <a:lnTo>
                <a:pt x="2963418" y="426553"/>
              </a:lnTo>
              <a:lnTo>
                <a:pt x="2963418" y="477443"/>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9E306159-5C00-4B56-A6FE-DDFB7D66218E}">
      <dsp:nvSpPr>
        <dsp:cNvPr id="0" name=""/>
        <dsp:cNvSpPr/>
      </dsp:nvSpPr>
      <dsp:spPr>
        <a:xfrm>
          <a:off x="3732154" y="742995"/>
          <a:ext cx="2376976" cy="477443"/>
        </a:xfrm>
        <a:custGeom>
          <a:avLst/>
          <a:gdLst/>
          <a:ahLst/>
          <a:cxnLst/>
          <a:rect l="0" t="0" r="0" b="0"/>
          <a:pathLst>
            <a:path>
              <a:moveTo>
                <a:pt x="0" y="0"/>
              </a:moveTo>
              <a:lnTo>
                <a:pt x="0" y="426553"/>
              </a:lnTo>
              <a:lnTo>
                <a:pt x="2376976" y="426553"/>
              </a:lnTo>
              <a:lnTo>
                <a:pt x="2376976" y="477443"/>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C8B10EBE-32D9-4EB4-AA89-F7DB0ACD6202}">
      <dsp:nvSpPr>
        <dsp:cNvPr id="0" name=""/>
        <dsp:cNvSpPr/>
      </dsp:nvSpPr>
      <dsp:spPr>
        <a:xfrm>
          <a:off x="3732154" y="742995"/>
          <a:ext cx="1790535" cy="477443"/>
        </a:xfrm>
        <a:custGeom>
          <a:avLst/>
          <a:gdLst/>
          <a:ahLst/>
          <a:cxnLst/>
          <a:rect l="0" t="0" r="0" b="0"/>
          <a:pathLst>
            <a:path>
              <a:moveTo>
                <a:pt x="0" y="0"/>
              </a:moveTo>
              <a:lnTo>
                <a:pt x="0" y="426553"/>
              </a:lnTo>
              <a:lnTo>
                <a:pt x="1790535" y="426553"/>
              </a:lnTo>
              <a:lnTo>
                <a:pt x="1790535" y="477443"/>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9C6A58D8-A140-4785-926A-94C0D63A720F}">
      <dsp:nvSpPr>
        <dsp:cNvPr id="0" name=""/>
        <dsp:cNvSpPr/>
      </dsp:nvSpPr>
      <dsp:spPr>
        <a:xfrm>
          <a:off x="3732154" y="742995"/>
          <a:ext cx="1204094" cy="477443"/>
        </a:xfrm>
        <a:custGeom>
          <a:avLst/>
          <a:gdLst/>
          <a:ahLst/>
          <a:cxnLst/>
          <a:rect l="0" t="0" r="0" b="0"/>
          <a:pathLst>
            <a:path>
              <a:moveTo>
                <a:pt x="0" y="0"/>
              </a:moveTo>
              <a:lnTo>
                <a:pt x="0" y="426553"/>
              </a:lnTo>
              <a:lnTo>
                <a:pt x="1204094" y="426553"/>
              </a:lnTo>
              <a:lnTo>
                <a:pt x="1204094" y="477443"/>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DF3A18D6-7CA3-489C-83BA-DBE3B463035A}">
      <dsp:nvSpPr>
        <dsp:cNvPr id="0" name=""/>
        <dsp:cNvSpPr/>
      </dsp:nvSpPr>
      <dsp:spPr>
        <a:xfrm>
          <a:off x="3732154" y="742995"/>
          <a:ext cx="617653" cy="477443"/>
        </a:xfrm>
        <a:custGeom>
          <a:avLst/>
          <a:gdLst/>
          <a:ahLst/>
          <a:cxnLst/>
          <a:rect l="0" t="0" r="0" b="0"/>
          <a:pathLst>
            <a:path>
              <a:moveTo>
                <a:pt x="0" y="0"/>
              </a:moveTo>
              <a:lnTo>
                <a:pt x="0" y="426553"/>
              </a:lnTo>
              <a:lnTo>
                <a:pt x="617653" y="426553"/>
              </a:lnTo>
              <a:lnTo>
                <a:pt x="617653" y="477443"/>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6BF18369-E72C-4B44-93C9-3C64B6AA9DE0}">
      <dsp:nvSpPr>
        <dsp:cNvPr id="0" name=""/>
        <dsp:cNvSpPr/>
      </dsp:nvSpPr>
      <dsp:spPr>
        <a:xfrm>
          <a:off x="3686434" y="742995"/>
          <a:ext cx="91440" cy="477443"/>
        </a:xfrm>
        <a:custGeom>
          <a:avLst/>
          <a:gdLst/>
          <a:ahLst/>
          <a:cxnLst/>
          <a:rect l="0" t="0" r="0" b="0"/>
          <a:pathLst>
            <a:path>
              <a:moveTo>
                <a:pt x="45720" y="0"/>
              </a:moveTo>
              <a:lnTo>
                <a:pt x="45720" y="426553"/>
              </a:lnTo>
              <a:lnTo>
                <a:pt x="76932" y="426553"/>
              </a:lnTo>
              <a:lnTo>
                <a:pt x="76932" y="477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5DC3B-2A6A-4C7B-A364-DE19FDE2FB68}">
      <dsp:nvSpPr>
        <dsp:cNvPr id="0" name=""/>
        <dsp:cNvSpPr/>
      </dsp:nvSpPr>
      <dsp:spPr>
        <a:xfrm>
          <a:off x="3176925" y="742995"/>
          <a:ext cx="555228" cy="477443"/>
        </a:xfrm>
        <a:custGeom>
          <a:avLst/>
          <a:gdLst/>
          <a:ahLst/>
          <a:cxnLst/>
          <a:rect l="0" t="0" r="0" b="0"/>
          <a:pathLst>
            <a:path>
              <a:moveTo>
                <a:pt x="555228" y="0"/>
              </a:moveTo>
              <a:lnTo>
                <a:pt x="555228" y="426553"/>
              </a:lnTo>
              <a:lnTo>
                <a:pt x="0" y="426553"/>
              </a:lnTo>
              <a:lnTo>
                <a:pt x="0" y="477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EEF29-5541-4E6A-A7C0-24C6674E775C}">
      <dsp:nvSpPr>
        <dsp:cNvPr id="0" name=""/>
        <dsp:cNvSpPr/>
      </dsp:nvSpPr>
      <dsp:spPr>
        <a:xfrm>
          <a:off x="2590484" y="742995"/>
          <a:ext cx="1141670" cy="477443"/>
        </a:xfrm>
        <a:custGeom>
          <a:avLst/>
          <a:gdLst/>
          <a:ahLst/>
          <a:cxnLst/>
          <a:rect l="0" t="0" r="0" b="0"/>
          <a:pathLst>
            <a:path>
              <a:moveTo>
                <a:pt x="1141670" y="0"/>
              </a:moveTo>
              <a:lnTo>
                <a:pt x="1141670" y="426553"/>
              </a:lnTo>
              <a:lnTo>
                <a:pt x="0" y="426553"/>
              </a:lnTo>
              <a:lnTo>
                <a:pt x="0" y="477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3CD6F4-C5F4-4665-BDEC-377C163597AB}">
      <dsp:nvSpPr>
        <dsp:cNvPr id="0" name=""/>
        <dsp:cNvSpPr/>
      </dsp:nvSpPr>
      <dsp:spPr>
        <a:xfrm>
          <a:off x="2004043" y="742995"/>
          <a:ext cx="1728111" cy="477443"/>
        </a:xfrm>
        <a:custGeom>
          <a:avLst/>
          <a:gdLst/>
          <a:ahLst/>
          <a:cxnLst/>
          <a:rect l="0" t="0" r="0" b="0"/>
          <a:pathLst>
            <a:path>
              <a:moveTo>
                <a:pt x="1728111" y="0"/>
              </a:moveTo>
              <a:lnTo>
                <a:pt x="1728111" y="426553"/>
              </a:lnTo>
              <a:lnTo>
                <a:pt x="0" y="426553"/>
              </a:lnTo>
              <a:lnTo>
                <a:pt x="0" y="477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18E50-0AAE-48B4-9141-3B5A06A937C3}">
      <dsp:nvSpPr>
        <dsp:cNvPr id="0" name=""/>
        <dsp:cNvSpPr/>
      </dsp:nvSpPr>
      <dsp:spPr>
        <a:xfrm>
          <a:off x="1417602" y="742995"/>
          <a:ext cx="2314552" cy="477443"/>
        </a:xfrm>
        <a:custGeom>
          <a:avLst/>
          <a:gdLst/>
          <a:ahLst/>
          <a:cxnLst/>
          <a:rect l="0" t="0" r="0" b="0"/>
          <a:pathLst>
            <a:path>
              <a:moveTo>
                <a:pt x="2314552" y="0"/>
              </a:moveTo>
              <a:lnTo>
                <a:pt x="2314552" y="426553"/>
              </a:lnTo>
              <a:lnTo>
                <a:pt x="0" y="426553"/>
              </a:lnTo>
              <a:lnTo>
                <a:pt x="0" y="477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1F2449-D007-48A2-9CC1-F0A0D993F952}">
      <dsp:nvSpPr>
        <dsp:cNvPr id="0" name=""/>
        <dsp:cNvSpPr/>
      </dsp:nvSpPr>
      <dsp:spPr>
        <a:xfrm>
          <a:off x="831161" y="742995"/>
          <a:ext cx="2900993" cy="477443"/>
        </a:xfrm>
        <a:custGeom>
          <a:avLst/>
          <a:gdLst/>
          <a:ahLst/>
          <a:cxnLst/>
          <a:rect l="0" t="0" r="0" b="0"/>
          <a:pathLst>
            <a:path>
              <a:moveTo>
                <a:pt x="2900993" y="0"/>
              </a:moveTo>
              <a:lnTo>
                <a:pt x="2900993" y="426553"/>
              </a:lnTo>
              <a:lnTo>
                <a:pt x="0" y="426553"/>
              </a:lnTo>
              <a:lnTo>
                <a:pt x="0" y="477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C6EE3-9E95-47C1-B7BB-E8E0E3A02A7E}">
      <dsp:nvSpPr>
        <dsp:cNvPr id="0" name=""/>
        <dsp:cNvSpPr/>
      </dsp:nvSpPr>
      <dsp:spPr>
        <a:xfrm>
          <a:off x="244719" y="742995"/>
          <a:ext cx="3487434" cy="477443"/>
        </a:xfrm>
        <a:custGeom>
          <a:avLst/>
          <a:gdLst/>
          <a:ahLst/>
          <a:cxnLst/>
          <a:rect l="0" t="0" r="0" b="0"/>
          <a:pathLst>
            <a:path>
              <a:moveTo>
                <a:pt x="3487434" y="0"/>
              </a:moveTo>
              <a:lnTo>
                <a:pt x="3487434" y="426553"/>
              </a:lnTo>
              <a:lnTo>
                <a:pt x="0" y="426553"/>
              </a:lnTo>
              <a:lnTo>
                <a:pt x="0" y="477443"/>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011820B6-DAE6-41D5-A38D-401DC541EBA1}">
      <dsp:nvSpPr>
        <dsp:cNvPr id="0" name=""/>
        <dsp:cNvSpPr/>
      </dsp:nvSpPr>
      <dsp:spPr>
        <a:xfrm>
          <a:off x="468367" y="173177"/>
          <a:ext cx="6527574" cy="569817"/>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中國航天發動機集團</a:t>
          </a:r>
        </a:p>
      </dsp:txBody>
      <dsp:txXfrm>
        <a:off x="468367" y="173177"/>
        <a:ext cx="6527574" cy="569817"/>
      </dsp:txXfrm>
    </dsp:sp>
    <dsp:sp modelId="{2FE92FCD-46F3-4222-9B8B-43B02831B87B}">
      <dsp:nvSpPr>
        <dsp:cNvPr id="0" name=""/>
        <dsp:cNvSpPr/>
      </dsp:nvSpPr>
      <dsp:spPr>
        <a:xfrm>
          <a:off x="2388" y="1220438"/>
          <a:ext cx="484662" cy="3525134"/>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辦公廳</a:t>
          </a:r>
        </a:p>
      </dsp:txBody>
      <dsp:txXfrm>
        <a:off x="2388" y="1220438"/>
        <a:ext cx="484662" cy="3525134"/>
      </dsp:txXfrm>
    </dsp:sp>
    <dsp:sp modelId="{F1206D96-AF06-4313-8837-B25F50F071FE}">
      <dsp:nvSpPr>
        <dsp:cNvPr id="0" name=""/>
        <dsp:cNvSpPr/>
      </dsp:nvSpPr>
      <dsp:spPr>
        <a:xfrm>
          <a:off x="588830" y="1220438"/>
          <a:ext cx="484662" cy="3525134"/>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發展計畫部</a:t>
          </a:r>
        </a:p>
      </dsp:txBody>
      <dsp:txXfrm>
        <a:off x="588830" y="1220438"/>
        <a:ext cx="484662" cy="3525134"/>
      </dsp:txXfrm>
    </dsp:sp>
    <dsp:sp modelId="{7BDAC86E-778B-46C3-B6B4-CB0A0EFDF2B6}">
      <dsp:nvSpPr>
        <dsp:cNvPr id="0" name=""/>
        <dsp:cNvSpPr/>
      </dsp:nvSpPr>
      <dsp:spPr>
        <a:xfrm>
          <a:off x="1175271" y="1220438"/>
          <a:ext cx="484662" cy="3525134"/>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財務部</a:t>
          </a:r>
        </a:p>
      </dsp:txBody>
      <dsp:txXfrm>
        <a:off x="1175271" y="1220438"/>
        <a:ext cx="484662" cy="3525134"/>
      </dsp:txXfrm>
    </dsp:sp>
    <dsp:sp modelId="{3B70201D-EF7B-47E3-B8C8-6A2436709CD1}">
      <dsp:nvSpPr>
        <dsp:cNvPr id="0" name=""/>
        <dsp:cNvSpPr/>
      </dsp:nvSpPr>
      <dsp:spPr>
        <a:xfrm>
          <a:off x="1761712" y="1220438"/>
          <a:ext cx="484662" cy="3525134"/>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生產部</a:t>
          </a:r>
        </a:p>
      </dsp:txBody>
      <dsp:txXfrm>
        <a:off x="1761712" y="1220438"/>
        <a:ext cx="484662" cy="3525134"/>
      </dsp:txXfrm>
    </dsp:sp>
    <dsp:sp modelId="{9A4E0E03-795B-4826-BAA0-2818D6170C5F}">
      <dsp:nvSpPr>
        <dsp:cNvPr id="0" name=""/>
        <dsp:cNvSpPr/>
      </dsp:nvSpPr>
      <dsp:spPr>
        <a:xfrm>
          <a:off x="2348153" y="1220438"/>
          <a:ext cx="484662" cy="3525134"/>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科研部</a:t>
          </a:r>
        </a:p>
      </dsp:txBody>
      <dsp:txXfrm>
        <a:off x="2348153" y="1220438"/>
        <a:ext cx="484662" cy="3525134"/>
      </dsp:txXfrm>
    </dsp:sp>
    <dsp:sp modelId="{AF3AA209-EEC8-47FF-ACAA-2B3788A0C135}">
      <dsp:nvSpPr>
        <dsp:cNvPr id="0" name=""/>
        <dsp:cNvSpPr/>
      </dsp:nvSpPr>
      <dsp:spPr>
        <a:xfrm>
          <a:off x="2934594" y="1220438"/>
          <a:ext cx="484662" cy="3525134"/>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重大專項工程部</a:t>
          </a:r>
        </a:p>
      </dsp:txBody>
      <dsp:txXfrm>
        <a:off x="2934594" y="1220438"/>
        <a:ext cx="484662" cy="3525134"/>
      </dsp:txXfrm>
    </dsp:sp>
    <dsp:sp modelId="{F2AA15F2-957C-4F34-A88B-ADAA7F26A414}">
      <dsp:nvSpPr>
        <dsp:cNvPr id="0" name=""/>
        <dsp:cNvSpPr/>
      </dsp:nvSpPr>
      <dsp:spPr>
        <a:xfrm>
          <a:off x="3521035" y="1220438"/>
          <a:ext cx="484662" cy="3525134"/>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質量科技部</a:t>
          </a:r>
        </a:p>
      </dsp:txBody>
      <dsp:txXfrm>
        <a:off x="3521035" y="1220438"/>
        <a:ext cx="484662" cy="3525134"/>
      </dsp:txXfrm>
    </dsp:sp>
    <dsp:sp modelId="{96FE9EEB-5D70-4659-9D1A-CA085522C2E2}">
      <dsp:nvSpPr>
        <dsp:cNvPr id="0" name=""/>
        <dsp:cNvSpPr/>
      </dsp:nvSpPr>
      <dsp:spPr>
        <a:xfrm>
          <a:off x="4107477" y="1220438"/>
          <a:ext cx="484662" cy="3525134"/>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人力資源部</a:t>
          </a:r>
        </a:p>
      </dsp:txBody>
      <dsp:txXfrm>
        <a:off x="4107477" y="1220438"/>
        <a:ext cx="484662" cy="3525134"/>
      </dsp:txXfrm>
    </dsp:sp>
    <dsp:sp modelId="{71C705C8-A242-4ABC-879D-551E13A0DFCF}">
      <dsp:nvSpPr>
        <dsp:cNvPr id="0" name=""/>
        <dsp:cNvSpPr/>
      </dsp:nvSpPr>
      <dsp:spPr>
        <a:xfrm>
          <a:off x="4693918" y="1220438"/>
          <a:ext cx="484662" cy="3525129"/>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資產管理部</a:t>
          </a:r>
        </a:p>
      </dsp:txBody>
      <dsp:txXfrm>
        <a:off x="4693918" y="1220438"/>
        <a:ext cx="484662" cy="3525129"/>
      </dsp:txXfrm>
    </dsp:sp>
    <dsp:sp modelId="{AF052A1F-0E46-48AA-83BC-9D54CF67890B}">
      <dsp:nvSpPr>
        <dsp:cNvPr id="0" name=""/>
        <dsp:cNvSpPr/>
      </dsp:nvSpPr>
      <dsp:spPr>
        <a:xfrm>
          <a:off x="5280359" y="1220438"/>
          <a:ext cx="484662" cy="3525134"/>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審計與法律事務部</a:t>
          </a:r>
        </a:p>
      </dsp:txBody>
      <dsp:txXfrm>
        <a:off x="5280359" y="1220438"/>
        <a:ext cx="484662" cy="3525134"/>
      </dsp:txXfrm>
    </dsp:sp>
    <dsp:sp modelId="{01FFB24E-309D-4CF6-9301-E10CE77CC110}">
      <dsp:nvSpPr>
        <dsp:cNvPr id="0" name=""/>
        <dsp:cNvSpPr/>
      </dsp:nvSpPr>
      <dsp:spPr>
        <a:xfrm>
          <a:off x="5866800" y="1220438"/>
          <a:ext cx="484662" cy="3525134"/>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黨群工作部</a:t>
          </a:r>
        </a:p>
      </dsp:txBody>
      <dsp:txXfrm>
        <a:off x="5866800" y="1220438"/>
        <a:ext cx="484662" cy="3525134"/>
      </dsp:txXfrm>
    </dsp:sp>
    <dsp:sp modelId="{74191617-7BDD-491E-A1CC-E59CD9D8335F}">
      <dsp:nvSpPr>
        <dsp:cNvPr id="0" name=""/>
        <dsp:cNvSpPr/>
      </dsp:nvSpPr>
      <dsp:spPr>
        <a:xfrm>
          <a:off x="6453241" y="1220438"/>
          <a:ext cx="484662" cy="3525134"/>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紀檢監察部</a:t>
          </a:r>
        </a:p>
      </dsp:txBody>
      <dsp:txXfrm>
        <a:off x="6453241" y="1220438"/>
        <a:ext cx="484662" cy="3525134"/>
      </dsp:txXfrm>
    </dsp:sp>
    <dsp:sp modelId="{C0FD32D6-35D0-4CF2-98B7-BDDA29BDDDCC}">
      <dsp:nvSpPr>
        <dsp:cNvPr id="0" name=""/>
        <dsp:cNvSpPr/>
      </dsp:nvSpPr>
      <dsp:spPr>
        <a:xfrm>
          <a:off x="7039683" y="1212744"/>
          <a:ext cx="484662" cy="3524223"/>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企業文化部</a:t>
          </a:r>
        </a:p>
      </dsp:txBody>
      <dsp:txXfrm>
        <a:off x="7039683" y="1212744"/>
        <a:ext cx="484662" cy="35242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853CE-0389-49E0-AFB4-D7DEA6486E8E}">
      <dsp:nvSpPr>
        <dsp:cNvPr id="0" name=""/>
        <dsp:cNvSpPr/>
      </dsp:nvSpPr>
      <dsp:spPr>
        <a:xfrm>
          <a:off x="4180400" y="1012024"/>
          <a:ext cx="3991118" cy="514550"/>
        </a:xfrm>
        <a:custGeom>
          <a:avLst/>
          <a:gdLst/>
          <a:ahLst/>
          <a:cxnLst/>
          <a:rect l="0" t="0" r="0" b="0"/>
          <a:pathLst>
            <a:path>
              <a:moveTo>
                <a:pt x="0" y="0"/>
              </a:moveTo>
              <a:lnTo>
                <a:pt x="0" y="461701"/>
              </a:lnTo>
              <a:lnTo>
                <a:pt x="3991118" y="461701"/>
              </a:lnTo>
              <a:lnTo>
                <a:pt x="3991118" y="514550"/>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5EF42B40-B06B-47D1-8FAF-6F43F91787AB}">
      <dsp:nvSpPr>
        <dsp:cNvPr id="0" name=""/>
        <dsp:cNvSpPr/>
      </dsp:nvSpPr>
      <dsp:spPr>
        <a:xfrm>
          <a:off x="4180400" y="1012024"/>
          <a:ext cx="3382086" cy="514550"/>
        </a:xfrm>
        <a:custGeom>
          <a:avLst/>
          <a:gdLst/>
          <a:ahLst/>
          <a:cxnLst/>
          <a:rect l="0" t="0" r="0" b="0"/>
          <a:pathLst>
            <a:path>
              <a:moveTo>
                <a:pt x="0" y="0"/>
              </a:moveTo>
              <a:lnTo>
                <a:pt x="0" y="461701"/>
              </a:lnTo>
              <a:lnTo>
                <a:pt x="3382086" y="461701"/>
              </a:lnTo>
              <a:lnTo>
                <a:pt x="3382086" y="514550"/>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4F4CC607-DC61-47D0-9BFC-ADD50829D943}">
      <dsp:nvSpPr>
        <dsp:cNvPr id="0" name=""/>
        <dsp:cNvSpPr/>
      </dsp:nvSpPr>
      <dsp:spPr>
        <a:xfrm>
          <a:off x="4180400" y="1012024"/>
          <a:ext cx="2773055" cy="495834"/>
        </a:xfrm>
        <a:custGeom>
          <a:avLst/>
          <a:gdLst/>
          <a:ahLst/>
          <a:cxnLst/>
          <a:rect l="0" t="0" r="0" b="0"/>
          <a:pathLst>
            <a:path>
              <a:moveTo>
                <a:pt x="0" y="0"/>
              </a:moveTo>
              <a:lnTo>
                <a:pt x="0" y="442984"/>
              </a:lnTo>
              <a:lnTo>
                <a:pt x="2773055" y="442984"/>
              </a:lnTo>
              <a:lnTo>
                <a:pt x="2773055"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9E306159-5C00-4B56-A6FE-DDFB7D66218E}">
      <dsp:nvSpPr>
        <dsp:cNvPr id="0" name=""/>
        <dsp:cNvSpPr/>
      </dsp:nvSpPr>
      <dsp:spPr>
        <a:xfrm>
          <a:off x="4180400" y="1012024"/>
          <a:ext cx="2164024" cy="495834"/>
        </a:xfrm>
        <a:custGeom>
          <a:avLst/>
          <a:gdLst/>
          <a:ahLst/>
          <a:cxnLst/>
          <a:rect l="0" t="0" r="0" b="0"/>
          <a:pathLst>
            <a:path>
              <a:moveTo>
                <a:pt x="0" y="0"/>
              </a:moveTo>
              <a:lnTo>
                <a:pt x="0" y="442984"/>
              </a:lnTo>
              <a:lnTo>
                <a:pt x="2164024" y="442984"/>
              </a:lnTo>
              <a:lnTo>
                <a:pt x="2164024"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C8B10EBE-32D9-4EB4-AA89-F7DB0ACD6202}">
      <dsp:nvSpPr>
        <dsp:cNvPr id="0" name=""/>
        <dsp:cNvSpPr/>
      </dsp:nvSpPr>
      <dsp:spPr>
        <a:xfrm>
          <a:off x="4180400" y="1012024"/>
          <a:ext cx="1554992" cy="495834"/>
        </a:xfrm>
        <a:custGeom>
          <a:avLst/>
          <a:gdLst/>
          <a:ahLst/>
          <a:cxnLst/>
          <a:rect l="0" t="0" r="0" b="0"/>
          <a:pathLst>
            <a:path>
              <a:moveTo>
                <a:pt x="0" y="0"/>
              </a:moveTo>
              <a:lnTo>
                <a:pt x="0" y="442984"/>
              </a:lnTo>
              <a:lnTo>
                <a:pt x="1554992" y="442984"/>
              </a:lnTo>
              <a:lnTo>
                <a:pt x="1554992"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9C6A58D8-A140-4785-926A-94C0D63A720F}">
      <dsp:nvSpPr>
        <dsp:cNvPr id="0" name=""/>
        <dsp:cNvSpPr/>
      </dsp:nvSpPr>
      <dsp:spPr>
        <a:xfrm>
          <a:off x="4180400" y="1012024"/>
          <a:ext cx="945961" cy="495834"/>
        </a:xfrm>
        <a:custGeom>
          <a:avLst/>
          <a:gdLst/>
          <a:ahLst/>
          <a:cxnLst/>
          <a:rect l="0" t="0" r="0" b="0"/>
          <a:pathLst>
            <a:path>
              <a:moveTo>
                <a:pt x="0" y="0"/>
              </a:moveTo>
              <a:lnTo>
                <a:pt x="0" y="442984"/>
              </a:lnTo>
              <a:lnTo>
                <a:pt x="945961" y="442984"/>
              </a:lnTo>
              <a:lnTo>
                <a:pt x="945961"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DF3A18D6-7CA3-489C-83BA-DBE3B463035A}">
      <dsp:nvSpPr>
        <dsp:cNvPr id="0" name=""/>
        <dsp:cNvSpPr/>
      </dsp:nvSpPr>
      <dsp:spPr>
        <a:xfrm>
          <a:off x="4180400" y="1012024"/>
          <a:ext cx="336930" cy="495834"/>
        </a:xfrm>
        <a:custGeom>
          <a:avLst/>
          <a:gdLst/>
          <a:ahLst/>
          <a:cxnLst/>
          <a:rect l="0" t="0" r="0" b="0"/>
          <a:pathLst>
            <a:path>
              <a:moveTo>
                <a:pt x="0" y="0"/>
              </a:moveTo>
              <a:lnTo>
                <a:pt x="0" y="442984"/>
              </a:lnTo>
              <a:lnTo>
                <a:pt x="336930" y="442984"/>
              </a:lnTo>
              <a:lnTo>
                <a:pt x="336930"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6BF18369-E72C-4B44-93C9-3C64B6AA9DE0}">
      <dsp:nvSpPr>
        <dsp:cNvPr id="0" name=""/>
        <dsp:cNvSpPr/>
      </dsp:nvSpPr>
      <dsp:spPr>
        <a:xfrm>
          <a:off x="3908299" y="1012024"/>
          <a:ext cx="272101" cy="495834"/>
        </a:xfrm>
        <a:custGeom>
          <a:avLst/>
          <a:gdLst/>
          <a:ahLst/>
          <a:cxnLst/>
          <a:rect l="0" t="0" r="0" b="0"/>
          <a:pathLst>
            <a:path>
              <a:moveTo>
                <a:pt x="272101" y="0"/>
              </a:moveTo>
              <a:lnTo>
                <a:pt x="272101" y="442984"/>
              </a:lnTo>
              <a:lnTo>
                <a:pt x="0" y="442984"/>
              </a:lnTo>
              <a:lnTo>
                <a:pt x="0" y="495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5DC3B-2A6A-4C7B-A364-DE19FDE2FB68}">
      <dsp:nvSpPr>
        <dsp:cNvPr id="0" name=""/>
        <dsp:cNvSpPr/>
      </dsp:nvSpPr>
      <dsp:spPr>
        <a:xfrm>
          <a:off x="3299268" y="1012024"/>
          <a:ext cx="881132" cy="495834"/>
        </a:xfrm>
        <a:custGeom>
          <a:avLst/>
          <a:gdLst/>
          <a:ahLst/>
          <a:cxnLst/>
          <a:rect l="0" t="0" r="0" b="0"/>
          <a:pathLst>
            <a:path>
              <a:moveTo>
                <a:pt x="881132" y="0"/>
              </a:moveTo>
              <a:lnTo>
                <a:pt x="881132" y="442984"/>
              </a:lnTo>
              <a:lnTo>
                <a:pt x="0" y="442984"/>
              </a:lnTo>
              <a:lnTo>
                <a:pt x="0" y="495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EEF29-5541-4E6A-A7C0-24C6674E775C}">
      <dsp:nvSpPr>
        <dsp:cNvPr id="0" name=""/>
        <dsp:cNvSpPr/>
      </dsp:nvSpPr>
      <dsp:spPr>
        <a:xfrm>
          <a:off x="2690237" y="1012024"/>
          <a:ext cx="1490163" cy="495834"/>
        </a:xfrm>
        <a:custGeom>
          <a:avLst/>
          <a:gdLst/>
          <a:ahLst/>
          <a:cxnLst/>
          <a:rect l="0" t="0" r="0" b="0"/>
          <a:pathLst>
            <a:path>
              <a:moveTo>
                <a:pt x="1490163" y="0"/>
              </a:moveTo>
              <a:lnTo>
                <a:pt x="1490163" y="442984"/>
              </a:lnTo>
              <a:lnTo>
                <a:pt x="0" y="442984"/>
              </a:lnTo>
              <a:lnTo>
                <a:pt x="0" y="495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3CD6F4-C5F4-4665-BDEC-377C163597AB}">
      <dsp:nvSpPr>
        <dsp:cNvPr id="0" name=""/>
        <dsp:cNvSpPr/>
      </dsp:nvSpPr>
      <dsp:spPr>
        <a:xfrm>
          <a:off x="2081205" y="1012024"/>
          <a:ext cx="2099195" cy="495834"/>
        </a:xfrm>
        <a:custGeom>
          <a:avLst/>
          <a:gdLst/>
          <a:ahLst/>
          <a:cxnLst/>
          <a:rect l="0" t="0" r="0" b="0"/>
          <a:pathLst>
            <a:path>
              <a:moveTo>
                <a:pt x="2099195" y="0"/>
              </a:moveTo>
              <a:lnTo>
                <a:pt x="2099195" y="442984"/>
              </a:lnTo>
              <a:lnTo>
                <a:pt x="0" y="442984"/>
              </a:lnTo>
              <a:lnTo>
                <a:pt x="0" y="495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18E50-0AAE-48B4-9141-3B5A06A937C3}">
      <dsp:nvSpPr>
        <dsp:cNvPr id="0" name=""/>
        <dsp:cNvSpPr/>
      </dsp:nvSpPr>
      <dsp:spPr>
        <a:xfrm>
          <a:off x="1472174" y="1012024"/>
          <a:ext cx="2708226" cy="495834"/>
        </a:xfrm>
        <a:custGeom>
          <a:avLst/>
          <a:gdLst/>
          <a:ahLst/>
          <a:cxnLst/>
          <a:rect l="0" t="0" r="0" b="0"/>
          <a:pathLst>
            <a:path>
              <a:moveTo>
                <a:pt x="2708226" y="0"/>
              </a:moveTo>
              <a:lnTo>
                <a:pt x="2708226" y="442984"/>
              </a:lnTo>
              <a:lnTo>
                <a:pt x="0" y="442984"/>
              </a:lnTo>
              <a:lnTo>
                <a:pt x="0" y="495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1F2449-D007-48A2-9CC1-F0A0D993F952}">
      <dsp:nvSpPr>
        <dsp:cNvPr id="0" name=""/>
        <dsp:cNvSpPr/>
      </dsp:nvSpPr>
      <dsp:spPr>
        <a:xfrm>
          <a:off x="863143" y="1012024"/>
          <a:ext cx="3317257" cy="495834"/>
        </a:xfrm>
        <a:custGeom>
          <a:avLst/>
          <a:gdLst/>
          <a:ahLst/>
          <a:cxnLst/>
          <a:rect l="0" t="0" r="0" b="0"/>
          <a:pathLst>
            <a:path>
              <a:moveTo>
                <a:pt x="3317257" y="0"/>
              </a:moveTo>
              <a:lnTo>
                <a:pt x="3317257" y="442984"/>
              </a:lnTo>
              <a:lnTo>
                <a:pt x="0" y="442984"/>
              </a:lnTo>
              <a:lnTo>
                <a:pt x="0" y="495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C6EE3-9E95-47C1-B7BB-E8E0E3A02A7E}">
      <dsp:nvSpPr>
        <dsp:cNvPr id="0" name=""/>
        <dsp:cNvSpPr/>
      </dsp:nvSpPr>
      <dsp:spPr>
        <a:xfrm>
          <a:off x="254111" y="1012024"/>
          <a:ext cx="3926289" cy="495834"/>
        </a:xfrm>
        <a:custGeom>
          <a:avLst/>
          <a:gdLst/>
          <a:ahLst/>
          <a:cxnLst/>
          <a:rect l="0" t="0" r="0" b="0"/>
          <a:pathLst>
            <a:path>
              <a:moveTo>
                <a:pt x="3926289" y="0"/>
              </a:moveTo>
              <a:lnTo>
                <a:pt x="3926289" y="442984"/>
              </a:lnTo>
              <a:lnTo>
                <a:pt x="0" y="442984"/>
              </a:lnTo>
              <a:lnTo>
                <a:pt x="0"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011820B6-DAE6-41D5-A38D-401DC541EBA1}">
      <dsp:nvSpPr>
        <dsp:cNvPr id="0" name=""/>
        <dsp:cNvSpPr/>
      </dsp:nvSpPr>
      <dsp:spPr>
        <a:xfrm>
          <a:off x="2610698" y="358388"/>
          <a:ext cx="3139405" cy="653636"/>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中國電子信息產業集團</a:t>
          </a:r>
        </a:p>
      </dsp:txBody>
      <dsp:txXfrm>
        <a:off x="2610698" y="358388"/>
        <a:ext cx="3139405" cy="653636"/>
      </dsp:txXfrm>
    </dsp:sp>
    <dsp:sp modelId="{2FE92FCD-46F3-4222-9B8B-43B02831B87B}">
      <dsp:nvSpPr>
        <dsp:cNvPr id="0" name=""/>
        <dsp:cNvSpPr/>
      </dsp:nvSpPr>
      <dsp:spPr>
        <a:xfrm>
          <a:off x="2445" y="1507859"/>
          <a:ext cx="503331" cy="3238539"/>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辦公廳</a:t>
          </a:r>
        </a:p>
      </dsp:txBody>
      <dsp:txXfrm>
        <a:off x="2445" y="1507859"/>
        <a:ext cx="503331" cy="3238539"/>
      </dsp:txXfrm>
    </dsp:sp>
    <dsp:sp modelId="{F1206D96-AF06-4313-8837-B25F50F071FE}">
      <dsp:nvSpPr>
        <dsp:cNvPr id="0" name=""/>
        <dsp:cNvSpPr/>
      </dsp:nvSpPr>
      <dsp:spPr>
        <a:xfrm>
          <a:off x="611477" y="1507859"/>
          <a:ext cx="503331" cy="3233817"/>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董事會辦公室</a:t>
          </a:r>
        </a:p>
      </dsp:txBody>
      <dsp:txXfrm>
        <a:off x="611477" y="1507859"/>
        <a:ext cx="503331" cy="3233817"/>
      </dsp:txXfrm>
    </dsp:sp>
    <dsp:sp modelId="{7BDAC86E-778B-46C3-B6B4-CB0A0EFDF2B6}">
      <dsp:nvSpPr>
        <dsp:cNvPr id="0" name=""/>
        <dsp:cNvSpPr/>
      </dsp:nvSpPr>
      <dsp:spPr>
        <a:xfrm>
          <a:off x="1220508" y="1507859"/>
          <a:ext cx="503331" cy="3238539"/>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規劃科技部</a:t>
          </a:r>
        </a:p>
      </dsp:txBody>
      <dsp:txXfrm>
        <a:off x="1220508" y="1507859"/>
        <a:ext cx="503331" cy="3238539"/>
      </dsp:txXfrm>
    </dsp:sp>
    <dsp:sp modelId="{3B70201D-EF7B-47E3-B8C8-6A2436709CD1}">
      <dsp:nvSpPr>
        <dsp:cNvPr id="0" name=""/>
        <dsp:cNvSpPr/>
      </dsp:nvSpPr>
      <dsp:spPr>
        <a:xfrm>
          <a:off x="1829539" y="1507859"/>
          <a:ext cx="503331" cy="3238539"/>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資產經營部</a:t>
          </a:r>
        </a:p>
      </dsp:txBody>
      <dsp:txXfrm>
        <a:off x="1829539" y="1507859"/>
        <a:ext cx="503331" cy="3238539"/>
      </dsp:txXfrm>
    </dsp:sp>
    <dsp:sp modelId="{9A4E0E03-795B-4826-BAA0-2818D6170C5F}">
      <dsp:nvSpPr>
        <dsp:cNvPr id="0" name=""/>
        <dsp:cNvSpPr/>
      </dsp:nvSpPr>
      <dsp:spPr>
        <a:xfrm>
          <a:off x="2438571" y="1507859"/>
          <a:ext cx="503331" cy="3235723"/>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生產運營部</a:t>
          </a:r>
        </a:p>
      </dsp:txBody>
      <dsp:txXfrm>
        <a:off x="2438571" y="1507859"/>
        <a:ext cx="503331" cy="3235723"/>
      </dsp:txXfrm>
    </dsp:sp>
    <dsp:sp modelId="{AF3AA209-EEC8-47FF-ACAA-2B3788A0C135}">
      <dsp:nvSpPr>
        <dsp:cNvPr id="0" name=""/>
        <dsp:cNvSpPr/>
      </dsp:nvSpPr>
      <dsp:spPr>
        <a:xfrm>
          <a:off x="3047602" y="1507859"/>
          <a:ext cx="503331" cy="3235723"/>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軍工事業部</a:t>
          </a:r>
        </a:p>
      </dsp:txBody>
      <dsp:txXfrm>
        <a:off x="3047602" y="1507859"/>
        <a:ext cx="503331" cy="3235723"/>
      </dsp:txXfrm>
    </dsp:sp>
    <dsp:sp modelId="{F2AA15F2-957C-4F34-A88B-ADAA7F26A414}">
      <dsp:nvSpPr>
        <dsp:cNvPr id="0" name=""/>
        <dsp:cNvSpPr/>
      </dsp:nvSpPr>
      <dsp:spPr>
        <a:xfrm>
          <a:off x="3656633" y="1507859"/>
          <a:ext cx="503331" cy="3226278"/>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財務部</a:t>
          </a:r>
        </a:p>
      </dsp:txBody>
      <dsp:txXfrm>
        <a:off x="3656633" y="1507859"/>
        <a:ext cx="503331" cy="3226278"/>
      </dsp:txXfrm>
    </dsp:sp>
    <dsp:sp modelId="{96FE9EEB-5D70-4659-9D1A-CA085522C2E2}">
      <dsp:nvSpPr>
        <dsp:cNvPr id="0" name=""/>
        <dsp:cNvSpPr/>
      </dsp:nvSpPr>
      <dsp:spPr>
        <a:xfrm>
          <a:off x="4265665" y="1507859"/>
          <a:ext cx="503331" cy="3250797"/>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人力資源部</a:t>
          </a:r>
        </a:p>
      </dsp:txBody>
      <dsp:txXfrm>
        <a:off x="4265665" y="1507859"/>
        <a:ext cx="503331" cy="3250797"/>
      </dsp:txXfrm>
    </dsp:sp>
    <dsp:sp modelId="{71C705C8-A242-4ABC-879D-551E13A0DFCF}">
      <dsp:nvSpPr>
        <dsp:cNvPr id="0" name=""/>
        <dsp:cNvSpPr/>
      </dsp:nvSpPr>
      <dsp:spPr>
        <a:xfrm>
          <a:off x="4874696" y="1507859"/>
          <a:ext cx="503331" cy="3243260"/>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法律事務部</a:t>
          </a:r>
        </a:p>
      </dsp:txBody>
      <dsp:txXfrm>
        <a:off x="4874696" y="1507859"/>
        <a:ext cx="503331" cy="3243260"/>
      </dsp:txXfrm>
    </dsp:sp>
    <dsp:sp modelId="{AF052A1F-0E46-48AA-83BC-9D54CF67890B}">
      <dsp:nvSpPr>
        <dsp:cNvPr id="0" name=""/>
        <dsp:cNvSpPr/>
      </dsp:nvSpPr>
      <dsp:spPr>
        <a:xfrm>
          <a:off x="5483728" y="1507859"/>
          <a:ext cx="503331" cy="3250800"/>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黨建工作部</a:t>
          </a:r>
        </a:p>
      </dsp:txBody>
      <dsp:txXfrm>
        <a:off x="5483728" y="1507859"/>
        <a:ext cx="503331" cy="3250800"/>
      </dsp:txXfrm>
    </dsp:sp>
    <dsp:sp modelId="{01FFB24E-309D-4CF6-9301-E10CE77CC110}">
      <dsp:nvSpPr>
        <dsp:cNvPr id="0" name=""/>
        <dsp:cNvSpPr/>
      </dsp:nvSpPr>
      <dsp:spPr>
        <a:xfrm>
          <a:off x="6092759" y="1507859"/>
          <a:ext cx="503331" cy="3238539"/>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紀檢監察部</a:t>
          </a:r>
        </a:p>
      </dsp:txBody>
      <dsp:txXfrm>
        <a:off x="6092759" y="1507859"/>
        <a:ext cx="503331" cy="3238539"/>
      </dsp:txXfrm>
    </dsp:sp>
    <dsp:sp modelId="{74191617-7BDD-491E-A1CC-E59CD9D8335F}">
      <dsp:nvSpPr>
        <dsp:cNvPr id="0" name=""/>
        <dsp:cNvSpPr/>
      </dsp:nvSpPr>
      <dsp:spPr>
        <a:xfrm>
          <a:off x="6701790" y="1507859"/>
          <a:ext cx="503331" cy="3243263"/>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審計部</a:t>
          </a:r>
        </a:p>
      </dsp:txBody>
      <dsp:txXfrm>
        <a:off x="6701790" y="1507859"/>
        <a:ext cx="503331" cy="3243263"/>
      </dsp:txXfrm>
    </dsp:sp>
    <dsp:sp modelId="{1D9655ED-E241-49CE-80D7-1C525C14F03F}">
      <dsp:nvSpPr>
        <dsp:cNvPr id="0" name=""/>
        <dsp:cNvSpPr/>
      </dsp:nvSpPr>
      <dsp:spPr>
        <a:xfrm>
          <a:off x="7310822" y="1526575"/>
          <a:ext cx="503331" cy="3201106"/>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離退休人員服務中心</a:t>
          </a:r>
        </a:p>
      </dsp:txBody>
      <dsp:txXfrm>
        <a:off x="7310822" y="1526575"/>
        <a:ext cx="503331" cy="3201106"/>
      </dsp:txXfrm>
    </dsp:sp>
    <dsp:sp modelId="{20BD02AC-9E69-44F7-9902-EDC94ABD266C}">
      <dsp:nvSpPr>
        <dsp:cNvPr id="0" name=""/>
        <dsp:cNvSpPr/>
      </dsp:nvSpPr>
      <dsp:spPr>
        <a:xfrm>
          <a:off x="7919853" y="1526575"/>
          <a:ext cx="503331" cy="3201106"/>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基建辦公室</a:t>
          </a:r>
        </a:p>
      </dsp:txBody>
      <dsp:txXfrm>
        <a:off x="7919853" y="1526575"/>
        <a:ext cx="503331" cy="3201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168F1-CDA8-476A-BFA0-8CF284A040F4}">
      <dsp:nvSpPr>
        <dsp:cNvPr id="0" name=""/>
        <dsp:cNvSpPr/>
      </dsp:nvSpPr>
      <dsp:spPr>
        <a:xfrm>
          <a:off x="0" y="205266"/>
          <a:ext cx="3672408" cy="7166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020" tIns="270764" rIns="285020" bIns="142240" numCol="1" spcCol="1270" anchor="t" anchorCtr="0">
          <a:noAutofit/>
        </a:bodyPr>
        <a:lstStyle/>
        <a:p>
          <a:pPr marL="228600" lvl="1" indent="-228600" algn="l" defTabSz="889000">
            <a:lnSpc>
              <a:spcPct val="90000"/>
            </a:lnSpc>
            <a:spcBef>
              <a:spcPct val="0"/>
            </a:spcBef>
            <a:spcAft>
              <a:spcPct val="15000"/>
            </a:spcAft>
            <a:buChar char="••"/>
          </a:pPr>
          <a:r>
            <a:rPr lang="zh-TW" altLang="en-US" sz="2000" kern="1200" dirty="0" smtClean="0"/>
            <a:t>情報為先戰之戰。</a:t>
          </a:r>
          <a:endParaRPr lang="zh-TW" altLang="en-US" sz="2000" kern="1200" dirty="0"/>
        </a:p>
      </dsp:txBody>
      <dsp:txXfrm>
        <a:off x="0" y="205266"/>
        <a:ext cx="3672408" cy="716625"/>
      </dsp:txXfrm>
    </dsp:sp>
    <dsp:sp modelId="{C4C01484-111B-4033-8349-09D2A1DF3332}">
      <dsp:nvSpPr>
        <dsp:cNvPr id="0" name=""/>
        <dsp:cNvSpPr/>
      </dsp:nvSpPr>
      <dsp:spPr>
        <a:xfrm>
          <a:off x="0" y="13386"/>
          <a:ext cx="2560608" cy="383760"/>
        </a:xfrm>
        <a:prstGeom prst="roundRect">
          <a:avLst/>
        </a:prstGeom>
        <a:solidFill>
          <a:srgbClr val="FABFA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166" tIns="0" rIns="97166" bIns="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chemeClr val="tx1"/>
              </a:solidFill>
            </a:rPr>
            <a:t>情報第一</a:t>
          </a:r>
          <a:endParaRPr lang="zh-TW" altLang="en-US" sz="2400" b="1" kern="1200" dirty="0">
            <a:solidFill>
              <a:schemeClr val="tx1"/>
            </a:solidFill>
          </a:endParaRPr>
        </a:p>
      </dsp:txBody>
      <dsp:txXfrm>
        <a:off x="18734" y="32120"/>
        <a:ext cx="2523140" cy="346292"/>
      </dsp:txXfrm>
    </dsp:sp>
    <dsp:sp modelId="{D3242B78-2E55-4688-8D07-503F0E7390EB}">
      <dsp:nvSpPr>
        <dsp:cNvPr id="0" name=""/>
        <dsp:cNvSpPr/>
      </dsp:nvSpPr>
      <dsp:spPr>
        <a:xfrm>
          <a:off x="0" y="1183971"/>
          <a:ext cx="3672408" cy="10237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020" tIns="270764" rIns="285020" bIns="142240" numCol="1" spcCol="1270" anchor="t" anchorCtr="0">
          <a:noAutofit/>
        </a:bodyPr>
        <a:lstStyle/>
        <a:p>
          <a:pPr marL="228600" lvl="1" indent="-228600" algn="l" defTabSz="889000">
            <a:lnSpc>
              <a:spcPct val="90000"/>
            </a:lnSpc>
            <a:spcBef>
              <a:spcPct val="0"/>
            </a:spcBef>
            <a:spcAft>
              <a:spcPct val="15000"/>
            </a:spcAft>
            <a:buChar char="••"/>
          </a:pPr>
          <a:r>
            <a:rPr lang="zh-TW" altLang="en-US" sz="2000" kern="1200" dirty="0" smtClean="0"/>
            <a:t>以科技的方法提高效能，必要時深入敵境強行獲取。</a:t>
          </a:r>
          <a:endParaRPr lang="zh-TW" altLang="en-US" sz="2000" kern="1200" dirty="0"/>
        </a:p>
      </dsp:txBody>
      <dsp:txXfrm>
        <a:off x="0" y="1183971"/>
        <a:ext cx="3672408" cy="1023750"/>
      </dsp:txXfrm>
    </dsp:sp>
    <dsp:sp modelId="{880AD9D1-7AE2-4311-BC1D-FF443EF5ACB1}">
      <dsp:nvSpPr>
        <dsp:cNvPr id="0" name=""/>
        <dsp:cNvSpPr/>
      </dsp:nvSpPr>
      <dsp:spPr>
        <a:xfrm>
          <a:off x="0" y="992091"/>
          <a:ext cx="3146750" cy="383760"/>
        </a:xfrm>
        <a:prstGeom prst="roundRect">
          <a:avLst/>
        </a:prstGeom>
        <a:solidFill>
          <a:srgbClr val="85BAF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166" tIns="0" rIns="97166" bIns="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chemeClr val="tx1"/>
              </a:solidFill>
            </a:rPr>
            <a:t>科技運用與戰鬥作為</a:t>
          </a:r>
          <a:endParaRPr lang="zh-TW" altLang="en-US" sz="2400" b="1" kern="1200" dirty="0">
            <a:solidFill>
              <a:schemeClr val="tx1"/>
            </a:solidFill>
          </a:endParaRPr>
        </a:p>
      </dsp:txBody>
      <dsp:txXfrm>
        <a:off x="18734" y="1010825"/>
        <a:ext cx="3109282" cy="346292"/>
      </dsp:txXfrm>
    </dsp:sp>
    <dsp:sp modelId="{23E26365-9E12-4CA9-9100-9AD4D63DD729}">
      <dsp:nvSpPr>
        <dsp:cNvPr id="0" name=""/>
        <dsp:cNvSpPr/>
      </dsp:nvSpPr>
      <dsp:spPr>
        <a:xfrm>
          <a:off x="0" y="2469802"/>
          <a:ext cx="3672408" cy="1064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020" tIns="270764" rIns="285020" bIns="142240" numCol="1" spcCol="1270" anchor="t" anchorCtr="0">
          <a:noAutofit/>
        </a:bodyPr>
        <a:lstStyle/>
        <a:p>
          <a:pPr marL="228600" lvl="1" indent="-228600" algn="l" defTabSz="889000">
            <a:lnSpc>
              <a:spcPct val="90000"/>
            </a:lnSpc>
            <a:spcBef>
              <a:spcPct val="0"/>
            </a:spcBef>
            <a:spcAft>
              <a:spcPct val="15000"/>
            </a:spcAft>
            <a:buChar char="••"/>
          </a:pPr>
          <a:r>
            <a:rPr lang="zh-TW" altLang="en-US" sz="2000" kern="1200" dirty="0" smtClean="0"/>
            <a:t>先知─掌握戰場主動</a:t>
          </a:r>
          <a:endParaRPr lang="zh-TW" altLang="en-US" sz="2000" kern="1200" dirty="0"/>
        </a:p>
        <a:p>
          <a:pPr marL="228600" lvl="1" indent="-228600" algn="l" defTabSz="889000">
            <a:lnSpc>
              <a:spcPct val="90000"/>
            </a:lnSpc>
            <a:spcBef>
              <a:spcPct val="0"/>
            </a:spcBef>
            <a:spcAft>
              <a:spcPct val="15000"/>
            </a:spcAft>
            <a:buChar char="••"/>
          </a:pPr>
          <a:r>
            <a:rPr lang="zh-TW" altLang="en-US" sz="2000" kern="1200" dirty="0" smtClean="0"/>
            <a:t>全知─窺知戰場全貌。</a:t>
          </a:r>
          <a:endParaRPr lang="zh-TW" altLang="en-US" sz="2000" kern="1200" dirty="0"/>
        </a:p>
      </dsp:txBody>
      <dsp:txXfrm>
        <a:off x="0" y="2469802"/>
        <a:ext cx="3672408" cy="1064700"/>
      </dsp:txXfrm>
    </dsp:sp>
    <dsp:sp modelId="{B46053EA-03CF-498D-84B1-BABEAB7F6F92}">
      <dsp:nvSpPr>
        <dsp:cNvPr id="0" name=""/>
        <dsp:cNvSpPr/>
      </dsp:nvSpPr>
      <dsp:spPr>
        <a:xfrm>
          <a:off x="0" y="2277922"/>
          <a:ext cx="2570685" cy="383760"/>
        </a:xfrm>
        <a:prstGeom prst="roundRect">
          <a:avLst/>
        </a:prstGeom>
        <a:solidFill>
          <a:srgbClr val="F9A5E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166" tIns="0" rIns="97166" bIns="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chemeClr val="tx1"/>
              </a:solidFill>
            </a:rPr>
            <a:t>先知與全知</a:t>
          </a:r>
          <a:endParaRPr lang="zh-TW" altLang="en-US" sz="2400" b="1" kern="1200" dirty="0">
            <a:solidFill>
              <a:schemeClr val="tx1"/>
            </a:solidFill>
          </a:endParaRPr>
        </a:p>
      </dsp:txBody>
      <dsp:txXfrm>
        <a:off x="18734" y="2296656"/>
        <a:ext cx="2533217" cy="346292"/>
      </dsp:txXfrm>
    </dsp:sp>
    <dsp:sp modelId="{A810DD6E-1695-4F05-A431-1DCEA1B2834C}">
      <dsp:nvSpPr>
        <dsp:cNvPr id="0" name=""/>
        <dsp:cNvSpPr/>
      </dsp:nvSpPr>
      <dsp:spPr>
        <a:xfrm>
          <a:off x="0" y="3796582"/>
          <a:ext cx="3672408" cy="7166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020" tIns="270764" rIns="285020" bIns="142240" numCol="1" spcCol="1270" anchor="t" anchorCtr="0">
          <a:noAutofit/>
        </a:bodyPr>
        <a:lstStyle/>
        <a:p>
          <a:pPr marL="228600" lvl="1" indent="-228600" algn="l" defTabSz="889000">
            <a:lnSpc>
              <a:spcPct val="90000"/>
            </a:lnSpc>
            <a:spcBef>
              <a:spcPct val="0"/>
            </a:spcBef>
            <a:spcAft>
              <a:spcPct val="15000"/>
            </a:spcAft>
            <a:buChar char="••"/>
          </a:pPr>
          <a:r>
            <a:rPr lang="zh-TW" altLang="en-US" sz="2000" kern="1200" dirty="0" smtClean="0"/>
            <a:t>能以上智為間者必成大功。</a:t>
          </a:r>
          <a:endParaRPr lang="zh-TW" altLang="en-US" sz="2000" kern="1200" dirty="0"/>
        </a:p>
      </dsp:txBody>
      <dsp:txXfrm>
        <a:off x="0" y="3796582"/>
        <a:ext cx="3672408" cy="716625"/>
      </dsp:txXfrm>
    </dsp:sp>
    <dsp:sp modelId="{AE491E62-71DA-4CAA-B242-292FD407CB5E}">
      <dsp:nvSpPr>
        <dsp:cNvPr id="0" name=""/>
        <dsp:cNvSpPr/>
      </dsp:nvSpPr>
      <dsp:spPr>
        <a:xfrm>
          <a:off x="0" y="3604702"/>
          <a:ext cx="2570685" cy="383760"/>
        </a:xfrm>
        <a:prstGeom prst="roundRect">
          <a:avLst/>
        </a:prstGeom>
        <a:solidFill>
          <a:srgbClr val="A3FD8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166" tIns="0" rIns="97166" bIns="0"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chemeClr val="tx1"/>
              </a:solidFill>
            </a:rPr>
            <a:t>上智與用間</a:t>
          </a:r>
          <a:endParaRPr lang="zh-TW" altLang="en-US" sz="2400" b="1" kern="1200" dirty="0">
            <a:solidFill>
              <a:schemeClr val="tx1"/>
            </a:solidFill>
          </a:endParaRPr>
        </a:p>
      </dsp:txBody>
      <dsp:txXfrm>
        <a:off x="18734" y="3623436"/>
        <a:ext cx="2533217"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72CEE-F6FF-4B36-8687-1798441BC4FC}">
      <dsp:nvSpPr>
        <dsp:cNvPr id="0" name=""/>
        <dsp:cNvSpPr/>
      </dsp:nvSpPr>
      <dsp:spPr>
        <a:xfrm rot="10800000">
          <a:off x="1197611" y="1895"/>
          <a:ext cx="4053840" cy="1128772"/>
        </a:xfrm>
        <a:prstGeom prst="homePlate">
          <a:avLst/>
        </a:prstGeom>
        <a:solidFill>
          <a:srgbClr val="6600FF"/>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292100" h="1270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97757" tIns="186690" rIns="348488" bIns="186690" numCol="1" spcCol="1270" anchor="ctr" anchorCtr="0">
          <a:noAutofit/>
        </a:bodyPr>
        <a:lstStyle/>
        <a:p>
          <a:pPr lvl="0" algn="ctr" defTabSz="2178050">
            <a:lnSpc>
              <a:spcPct val="90000"/>
            </a:lnSpc>
            <a:spcBef>
              <a:spcPct val="0"/>
            </a:spcBef>
            <a:spcAft>
              <a:spcPct val="35000"/>
            </a:spcAft>
          </a:pPr>
          <a:r>
            <a:rPr lang="zh-TW" altLang="en-US" sz="4900" kern="1200" dirty="0" smtClean="0">
              <a:solidFill>
                <a:schemeClr val="bg1"/>
              </a:solidFill>
            </a:rPr>
            <a:t>預警</a:t>
          </a:r>
          <a:endParaRPr lang="zh-TW" altLang="en-US" sz="4900" kern="1200" dirty="0">
            <a:solidFill>
              <a:schemeClr val="bg1"/>
            </a:solidFill>
          </a:endParaRPr>
        </a:p>
      </dsp:txBody>
      <dsp:txXfrm rot="10800000">
        <a:off x="1479804" y="1895"/>
        <a:ext cx="3771647" cy="1128772"/>
      </dsp:txXfrm>
    </dsp:sp>
    <dsp:sp modelId="{F9CEA069-40A5-489E-B5CE-33BA950A48E7}">
      <dsp:nvSpPr>
        <dsp:cNvPr id="0" name=""/>
        <dsp:cNvSpPr/>
      </dsp:nvSpPr>
      <dsp:spPr>
        <a:xfrm>
          <a:off x="844548" y="213218"/>
          <a:ext cx="706125" cy="706125"/>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71A330-5A5F-47C8-BFF6-B45D6E08E68E}">
      <dsp:nvSpPr>
        <dsp:cNvPr id="0" name=""/>
        <dsp:cNvSpPr/>
      </dsp:nvSpPr>
      <dsp:spPr>
        <a:xfrm rot="10800000">
          <a:off x="1210389" y="1467613"/>
          <a:ext cx="4053840" cy="1128772"/>
        </a:xfrm>
        <a:prstGeom prst="homePlate">
          <a:avLst/>
        </a:prstGeom>
        <a:solidFill>
          <a:srgbClr val="002060"/>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292100" h="1270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97757" tIns="186690" rIns="348488" bIns="186690" numCol="1" spcCol="1270" anchor="ctr" anchorCtr="0">
          <a:noAutofit/>
        </a:bodyPr>
        <a:lstStyle/>
        <a:p>
          <a:pPr lvl="0" algn="ctr" defTabSz="2178050">
            <a:lnSpc>
              <a:spcPct val="90000"/>
            </a:lnSpc>
            <a:spcBef>
              <a:spcPct val="0"/>
            </a:spcBef>
            <a:spcAft>
              <a:spcPct val="35000"/>
            </a:spcAft>
          </a:pPr>
          <a:r>
            <a:rPr lang="zh-TW" altLang="en-US" sz="4900" kern="1200" dirty="0" smtClean="0"/>
            <a:t>戰場</a:t>
          </a:r>
          <a:r>
            <a:rPr lang="en-US" altLang="zh-TW" sz="4900" kern="1200" dirty="0" smtClean="0"/>
            <a:t>(</a:t>
          </a:r>
          <a:r>
            <a:rPr lang="zh-TW" altLang="en-US" sz="4900" kern="1200" dirty="0" smtClean="0"/>
            <a:t>即時</a:t>
          </a:r>
          <a:r>
            <a:rPr lang="en-US" altLang="zh-TW" sz="4900" kern="1200" dirty="0" smtClean="0"/>
            <a:t>)</a:t>
          </a:r>
          <a:endParaRPr lang="zh-TW" altLang="en-US" sz="4900" kern="1200" dirty="0"/>
        </a:p>
      </dsp:txBody>
      <dsp:txXfrm rot="10800000">
        <a:off x="1492582" y="1467613"/>
        <a:ext cx="3771647" cy="1128772"/>
      </dsp:txXfrm>
    </dsp:sp>
    <dsp:sp modelId="{9E16E900-EC77-4158-BEF4-8DE48CAD8861}">
      <dsp:nvSpPr>
        <dsp:cNvPr id="0" name=""/>
        <dsp:cNvSpPr/>
      </dsp:nvSpPr>
      <dsp:spPr>
        <a:xfrm>
          <a:off x="831770" y="1653381"/>
          <a:ext cx="757236" cy="757236"/>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560769-1F4D-4590-AB11-FB2E236710B8}">
      <dsp:nvSpPr>
        <dsp:cNvPr id="0" name=""/>
        <dsp:cNvSpPr/>
      </dsp:nvSpPr>
      <dsp:spPr>
        <a:xfrm rot="10800000">
          <a:off x="1201584" y="2933332"/>
          <a:ext cx="4053840" cy="1128772"/>
        </a:xfrm>
        <a:prstGeom prst="homePlate">
          <a:avLst/>
        </a:prstGeom>
        <a:solidFill>
          <a:srgbClr val="0070C0"/>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292100" h="1270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97757" tIns="186690" rIns="348488" bIns="186690" numCol="1" spcCol="1270" anchor="ctr" anchorCtr="0">
          <a:noAutofit/>
        </a:bodyPr>
        <a:lstStyle/>
        <a:p>
          <a:pPr lvl="0" algn="ctr" defTabSz="2178050">
            <a:lnSpc>
              <a:spcPct val="90000"/>
            </a:lnSpc>
            <a:spcBef>
              <a:spcPct val="0"/>
            </a:spcBef>
            <a:spcAft>
              <a:spcPct val="35000"/>
            </a:spcAft>
          </a:pPr>
          <a:r>
            <a:rPr lang="zh-TW" altLang="en-US" sz="4900" kern="1200" dirty="0" smtClean="0"/>
            <a:t>戰果情報</a:t>
          </a:r>
          <a:endParaRPr lang="zh-TW" altLang="en-US" sz="4900" kern="1200" dirty="0"/>
        </a:p>
      </dsp:txBody>
      <dsp:txXfrm rot="10800000">
        <a:off x="1483777" y="2933332"/>
        <a:ext cx="3771647" cy="1128772"/>
      </dsp:txXfrm>
    </dsp:sp>
    <dsp:sp modelId="{6AF98363-36DD-4CDA-A397-F080056E003A}">
      <dsp:nvSpPr>
        <dsp:cNvPr id="0" name=""/>
        <dsp:cNvSpPr/>
      </dsp:nvSpPr>
      <dsp:spPr>
        <a:xfrm>
          <a:off x="840575" y="3136709"/>
          <a:ext cx="722019" cy="72201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16022-9BEB-4CE7-8805-B25076F9E807}">
      <dsp:nvSpPr>
        <dsp:cNvPr id="0" name=""/>
        <dsp:cNvSpPr/>
      </dsp:nvSpPr>
      <dsp:spPr>
        <a:xfrm>
          <a:off x="3777105" y="626196"/>
          <a:ext cx="337694" cy="175999"/>
        </a:xfrm>
        <a:custGeom>
          <a:avLst/>
          <a:gdLst/>
          <a:ahLst/>
          <a:cxnLst/>
          <a:rect l="0" t="0" r="0" b="0"/>
          <a:pathLst>
            <a:path>
              <a:moveTo>
                <a:pt x="337694" y="0"/>
              </a:moveTo>
              <a:lnTo>
                <a:pt x="337694" y="175999"/>
              </a:lnTo>
              <a:lnTo>
                <a:pt x="0" y="175999"/>
              </a:lnTo>
            </a:path>
          </a:pathLst>
        </a:custGeom>
        <a:noFill/>
        <a:ln w="254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216233AA-34EA-4EFE-A971-3D9CF9CB3E52}">
      <dsp:nvSpPr>
        <dsp:cNvPr id="0" name=""/>
        <dsp:cNvSpPr/>
      </dsp:nvSpPr>
      <dsp:spPr>
        <a:xfrm>
          <a:off x="4114799" y="626196"/>
          <a:ext cx="3882174" cy="736046"/>
        </a:xfrm>
        <a:custGeom>
          <a:avLst/>
          <a:gdLst/>
          <a:ahLst/>
          <a:cxnLst/>
          <a:rect l="0" t="0" r="0" b="0"/>
          <a:pathLst>
            <a:path>
              <a:moveTo>
                <a:pt x="0" y="0"/>
              </a:moveTo>
              <a:lnTo>
                <a:pt x="0" y="687920"/>
              </a:lnTo>
              <a:lnTo>
                <a:pt x="3882174" y="687920"/>
              </a:lnTo>
              <a:lnTo>
                <a:pt x="3882174" y="73604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A484F24F-D503-463D-B8D5-F7A54460F2C1}">
      <dsp:nvSpPr>
        <dsp:cNvPr id="0" name=""/>
        <dsp:cNvSpPr/>
      </dsp:nvSpPr>
      <dsp:spPr>
        <a:xfrm>
          <a:off x="4114799" y="626196"/>
          <a:ext cx="3327578" cy="736046"/>
        </a:xfrm>
        <a:custGeom>
          <a:avLst/>
          <a:gdLst/>
          <a:ahLst/>
          <a:cxnLst/>
          <a:rect l="0" t="0" r="0" b="0"/>
          <a:pathLst>
            <a:path>
              <a:moveTo>
                <a:pt x="0" y="0"/>
              </a:moveTo>
              <a:lnTo>
                <a:pt x="0" y="687920"/>
              </a:lnTo>
              <a:lnTo>
                <a:pt x="3327578" y="687920"/>
              </a:lnTo>
              <a:lnTo>
                <a:pt x="3327578" y="73604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DD2CD3F9-A56F-4845-BAB2-E35E44A31DE1}">
      <dsp:nvSpPr>
        <dsp:cNvPr id="0" name=""/>
        <dsp:cNvSpPr/>
      </dsp:nvSpPr>
      <dsp:spPr>
        <a:xfrm>
          <a:off x="4114799" y="626196"/>
          <a:ext cx="2772981" cy="736046"/>
        </a:xfrm>
        <a:custGeom>
          <a:avLst/>
          <a:gdLst/>
          <a:ahLst/>
          <a:cxnLst/>
          <a:rect l="0" t="0" r="0" b="0"/>
          <a:pathLst>
            <a:path>
              <a:moveTo>
                <a:pt x="0" y="0"/>
              </a:moveTo>
              <a:lnTo>
                <a:pt x="0" y="687920"/>
              </a:lnTo>
              <a:lnTo>
                <a:pt x="2772981" y="687920"/>
              </a:lnTo>
              <a:lnTo>
                <a:pt x="2772981" y="73604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40D1DE54-8673-441A-8E11-79C710FCB7B8}">
      <dsp:nvSpPr>
        <dsp:cNvPr id="0" name=""/>
        <dsp:cNvSpPr/>
      </dsp:nvSpPr>
      <dsp:spPr>
        <a:xfrm>
          <a:off x="4114799" y="626196"/>
          <a:ext cx="2218385" cy="736046"/>
        </a:xfrm>
        <a:custGeom>
          <a:avLst/>
          <a:gdLst/>
          <a:ahLst/>
          <a:cxnLst/>
          <a:rect l="0" t="0" r="0" b="0"/>
          <a:pathLst>
            <a:path>
              <a:moveTo>
                <a:pt x="0" y="0"/>
              </a:moveTo>
              <a:lnTo>
                <a:pt x="0" y="687920"/>
              </a:lnTo>
              <a:lnTo>
                <a:pt x="2218385" y="687920"/>
              </a:lnTo>
              <a:lnTo>
                <a:pt x="2218385" y="73604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0F95DE57-0ED5-4420-A12A-2D28642C8C12}">
      <dsp:nvSpPr>
        <dsp:cNvPr id="0" name=""/>
        <dsp:cNvSpPr/>
      </dsp:nvSpPr>
      <dsp:spPr>
        <a:xfrm>
          <a:off x="4114799" y="626196"/>
          <a:ext cx="1663789" cy="736046"/>
        </a:xfrm>
        <a:custGeom>
          <a:avLst/>
          <a:gdLst/>
          <a:ahLst/>
          <a:cxnLst/>
          <a:rect l="0" t="0" r="0" b="0"/>
          <a:pathLst>
            <a:path>
              <a:moveTo>
                <a:pt x="0" y="0"/>
              </a:moveTo>
              <a:lnTo>
                <a:pt x="0" y="687920"/>
              </a:lnTo>
              <a:lnTo>
                <a:pt x="1663789" y="687920"/>
              </a:lnTo>
              <a:lnTo>
                <a:pt x="1663789" y="73604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2D7E6F62-F6F2-43A4-8435-31D22BEAC5FE}">
      <dsp:nvSpPr>
        <dsp:cNvPr id="0" name=""/>
        <dsp:cNvSpPr/>
      </dsp:nvSpPr>
      <dsp:spPr>
        <a:xfrm>
          <a:off x="4114799" y="626196"/>
          <a:ext cx="1109192" cy="736046"/>
        </a:xfrm>
        <a:custGeom>
          <a:avLst/>
          <a:gdLst/>
          <a:ahLst/>
          <a:cxnLst/>
          <a:rect l="0" t="0" r="0" b="0"/>
          <a:pathLst>
            <a:path>
              <a:moveTo>
                <a:pt x="0" y="0"/>
              </a:moveTo>
              <a:lnTo>
                <a:pt x="0" y="687920"/>
              </a:lnTo>
              <a:lnTo>
                <a:pt x="1109192" y="687920"/>
              </a:lnTo>
              <a:lnTo>
                <a:pt x="1109192" y="73604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1DF43A5E-F435-409C-9ABA-18996B5EEAC4}">
      <dsp:nvSpPr>
        <dsp:cNvPr id="0" name=""/>
        <dsp:cNvSpPr/>
      </dsp:nvSpPr>
      <dsp:spPr>
        <a:xfrm>
          <a:off x="4114799" y="626196"/>
          <a:ext cx="554596" cy="736046"/>
        </a:xfrm>
        <a:custGeom>
          <a:avLst/>
          <a:gdLst/>
          <a:ahLst/>
          <a:cxnLst/>
          <a:rect l="0" t="0" r="0" b="0"/>
          <a:pathLst>
            <a:path>
              <a:moveTo>
                <a:pt x="0" y="0"/>
              </a:moveTo>
              <a:lnTo>
                <a:pt x="0" y="687920"/>
              </a:lnTo>
              <a:lnTo>
                <a:pt x="554596" y="687920"/>
              </a:lnTo>
              <a:lnTo>
                <a:pt x="554596" y="73604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BEC5C431-A6FC-4BD5-AC54-48E2419965D3}">
      <dsp:nvSpPr>
        <dsp:cNvPr id="0" name=""/>
        <dsp:cNvSpPr/>
      </dsp:nvSpPr>
      <dsp:spPr>
        <a:xfrm>
          <a:off x="4069079" y="626196"/>
          <a:ext cx="91440" cy="736046"/>
        </a:xfrm>
        <a:custGeom>
          <a:avLst/>
          <a:gdLst/>
          <a:ahLst/>
          <a:cxnLst/>
          <a:rect l="0" t="0" r="0" b="0"/>
          <a:pathLst>
            <a:path>
              <a:moveTo>
                <a:pt x="45720" y="0"/>
              </a:moveTo>
              <a:lnTo>
                <a:pt x="45720" y="73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BBEF20-2DAA-4357-A121-5AB3205AC645}">
      <dsp:nvSpPr>
        <dsp:cNvPr id="0" name=""/>
        <dsp:cNvSpPr/>
      </dsp:nvSpPr>
      <dsp:spPr>
        <a:xfrm>
          <a:off x="3560203" y="626196"/>
          <a:ext cx="554596" cy="736046"/>
        </a:xfrm>
        <a:custGeom>
          <a:avLst/>
          <a:gdLst/>
          <a:ahLst/>
          <a:cxnLst/>
          <a:rect l="0" t="0" r="0" b="0"/>
          <a:pathLst>
            <a:path>
              <a:moveTo>
                <a:pt x="554596" y="0"/>
              </a:moveTo>
              <a:lnTo>
                <a:pt x="554596" y="687920"/>
              </a:lnTo>
              <a:lnTo>
                <a:pt x="0" y="687920"/>
              </a:lnTo>
              <a:lnTo>
                <a:pt x="0" y="73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80CD92-DBD8-42F1-80BC-190BBB7B4C79}">
      <dsp:nvSpPr>
        <dsp:cNvPr id="0" name=""/>
        <dsp:cNvSpPr/>
      </dsp:nvSpPr>
      <dsp:spPr>
        <a:xfrm>
          <a:off x="3005607" y="626196"/>
          <a:ext cx="1109192" cy="736046"/>
        </a:xfrm>
        <a:custGeom>
          <a:avLst/>
          <a:gdLst/>
          <a:ahLst/>
          <a:cxnLst/>
          <a:rect l="0" t="0" r="0" b="0"/>
          <a:pathLst>
            <a:path>
              <a:moveTo>
                <a:pt x="1109192" y="0"/>
              </a:moveTo>
              <a:lnTo>
                <a:pt x="1109192" y="687920"/>
              </a:lnTo>
              <a:lnTo>
                <a:pt x="0" y="687920"/>
              </a:lnTo>
              <a:lnTo>
                <a:pt x="0" y="73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0F10F9-F8EE-4768-86E6-6CF50A04EAF8}">
      <dsp:nvSpPr>
        <dsp:cNvPr id="0" name=""/>
        <dsp:cNvSpPr/>
      </dsp:nvSpPr>
      <dsp:spPr>
        <a:xfrm>
          <a:off x="2451010" y="626196"/>
          <a:ext cx="1663789" cy="736046"/>
        </a:xfrm>
        <a:custGeom>
          <a:avLst/>
          <a:gdLst/>
          <a:ahLst/>
          <a:cxnLst/>
          <a:rect l="0" t="0" r="0" b="0"/>
          <a:pathLst>
            <a:path>
              <a:moveTo>
                <a:pt x="1663789" y="0"/>
              </a:moveTo>
              <a:lnTo>
                <a:pt x="1663789" y="687920"/>
              </a:lnTo>
              <a:lnTo>
                <a:pt x="0" y="687920"/>
              </a:lnTo>
              <a:lnTo>
                <a:pt x="0" y="73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B6F818-78E9-4398-B358-B8286AC06449}">
      <dsp:nvSpPr>
        <dsp:cNvPr id="0" name=""/>
        <dsp:cNvSpPr/>
      </dsp:nvSpPr>
      <dsp:spPr>
        <a:xfrm>
          <a:off x="1896414" y="626196"/>
          <a:ext cx="2218385" cy="736046"/>
        </a:xfrm>
        <a:custGeom>
          <a:avLst/>
          <a:gdLst/>
          <a:ahLst/>
          <a:cxnLst/>
          <a:rect l="0" t="0" r="0" b="0"/>
          <a:pathLst>
            <a:path>
              <a:moveTo>
                <a:pt x="2218385" y="0"/>
              </a:moveTo>
              <a:lnTo>
                <a:pt x="2218385" y="687920"/>
              </a:lnTo>
              <a:lnTo>
                <a:pt x="0" y="687920"/>
              </a:lnTo>
              <a:lnTo>
                <a:pt x="0" y="73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95C0B-9196-4E98-B1C0-DF5B0B2CAD44}">
      <dsp:nvSpPr>
        <dsp:cNvPr id="0" name=""/>
        <dsp:cNvSpPr/>
      </dsp:nvSpPr>
      <dsp:spPr>
        <a:xfrm>
          <a:off x="1341818" y="626196"/>
          <a:ext cx="2772981" cy="736046"/>
        </a:xfrm>
        <a:custGeom>
          <a:avLst/>
          <a:gdLst/>
          <a:ahLst/>
          <a:cxnLst/>
          <a:rect l="0" t="0" r="0" b="0"/>
          <a:pathLst>
            <a:path>
              <a:moveTo>
                <a:pt x="2772981" y="0"/>
              </a:moveTo>
              <a:lnTo>
                <a:pt x="2772981" y="687920"/>
              </a:lnTo>
              <a:lnTo>
                <a:pt x="0" y="687920"/>
              </a:lnTo>
              <a:lnTo>
                <a:pt x="0" y="73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B7DC58-2FBA-4EAF-8F89-FB3922C626BF}">
      <dsp:nvSpPr>
        <dsp:cNvPr id="0" name=""/>
        <dsp:cNvSpPr/>
      </dsp:nvSpPr>
      <dsp:spPr>
        <a:xfrm>
          <a:off x="787221" y="626196"/>
          <a:ext cx="3327578" cy="736046"/>
        </a:xfrm>
        <a:custGeom>
          <a:avLst/>
          <a:gdLst/>
          <a:ahLst/>
          <a:cxnLst/>
          <a:rect l="0" t="0" r="0" b="0"/>
          <a:pathLst>
            <a:path>
              <a:moveTo>
                <a:pt x="3327578" y="0"/>
              </a:moveTo>
              <a:lnTo>
                <a:pt x="3327578" y="687920"/>
              </a:lnTo>
              <a:lnTo>
                <a:pt x="0" y="687920"/>
              </a:lnTo>
              <a:lnTo>
                <a:pt x="0" y="73604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82018542-C48B-4694-8978-7C6ADBB87387}">
      <dsp:nvSpPr>
        <dsp:cNvPr id="0" name=""/>
        <dsp:cNvSpPr/>
      </dsp:nvSpPr>
      <dsp:spPr>
        <a:xfrm>
          <a:off x="232625" y="626196"/>
          <a:ext cx="3882174" cy="736046"/>
        </a:xfrm>
        <a:custGeom>
          <a:avLst/>
          <a:gdLst/>
          <a:ahLst/>
          <a:cxnLst/>
          <a:rect l="0" t="0" r="0" b="0"/>
          <a:pathLst>
            <a:path>
              <a:moveTo>
                <a:pt x="3882174" y="0"/>
              </a:moveTo>
              <a:lnTo>
                <a:pt x="3882174" y="687920"/>
              </a:lnTo>
              <a:lnTo>
                <a:pt x="0" y="687920"/>
              </a:lnTo>
              <a:lnTo>
                <a:pt x="0" y="73604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2FAF05A7-272D-4FF0-B1CE-4455193DDA37}">
      <dsp:nvSpPr>
        <dsp:cNvPr id="0" name=""/>
        <dsp:cNvSpPr/>
      </dsp:nvSpPr>
      <dsp:spPr>
        <a:xfrm>
          <a:off x="2667899" y="0"/>
          <a:ext cx="2893801" cy="626196"/>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中國核工業建設集團</a:t>
          </a:r>
        </a:p>
      </dsp:txBody>
      <dsp:txXfrm>
        <a:off x="2667899" y="0"/>
        <a:ext cx="2893801" cy="626196"/>
      </dsp:txXfrm>
    </dsp:sp>
    <dsp:sp modelId="{82F0373E-4DFD-4418-8774-433E577597F2}">
      <dsp:nvSpPr>
        <dsp:cNvPr id="0" name=""/>
        <dsp:cNvSpPr/>
      </dsp:nvSpPr>
      <dsp:spPr>
        <a:xfrm>
          <a:off x="3453"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董事會辦公室</a:t>
          </a:r>
        </a:p>
      </dsp:txBody>
      <dsp:txXfrm>
        <a:off x="3453" y="1362243"/>
        <a:ext cx="458344" cy="3189749"/>
      </dsp:txXfrm>
    </dsp:sp>
    <dsp:sp modelId="{F0DA4383-8F0D-4CBF-BB06-D6BD5FA03BDF}">
      <dsp:nvSpPr>
        <dsp:cNvPr id="0" name=""/>
        <dsp:cNvSpPr/>
      </dsp:nvSpPr>
      <dsp:spPr>
        <a:xfrm>
          <a:off x="558049"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辦公廳</a:t>
          </a:r>
        </a:p>
      </dsp:txBody>
      <dsp:txXfrm>
        <a:off x="558049" y="1362243"/>
        <a:ext cx="458344" cy="3189749"/>
      </dsp:txXfrm>
    </dsp:sp>
    <dsp:sp modelId="{3C177824-4E44-46C1-8DC8-5CF1C440320A}">
      <dsp:nvSpPr>
        <dsp:cNvPr id="0" name=""/>
        <dsp:cNvSpPr/>
      </dsp:nvSpPr>
      <dsp:spPr>
        <a:xfrm>
          <a:off x="1112646"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戰略規劃部</a:t>
          </a:r>
        </a:p>
      </dsp:txBody>
      <dsp:txXfrm>
        <a:off x="1112646" y="1362243"/>
        <a:ext cx="458344" cy="3189749"/>
      </dsp:txXfrm>
    </dsp:sp>
    <dsp:sp modelId="{BB263967-799F-4F81-B69E-B62B99350ED0}">
      <dsp:nvSpPr>
        <dsp:cNvPr id="0" name=""/>
        <dsp:cNvSpPr/>
      </dsp:nvSpPr>
      <dsp:spPr>
        <a:xfrm>
          <a:off x="1667242"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核電工程事業部</a:t>
          </a:r>
        </a:p>
      </dsp:txBody>
      <dsp:txXfrm>
        <a:off x="1667242" y="1362243"/>
        <a:ext cx="458344" cy="3189749"/>
      </dsp:txXfrm>
    </dsp:sp>
    <dsp:sp modelId="{350C1AA7-8B9A-420B-BC52-A22BB58AE532}">
      <dsp:nvSpPr>
        <dsp:cNvPr id="0" name=""/>
        <dsp:cNvSpPr/>
      </dsp:nvSpPr>
      <dsp:spPr>
        <a:xfrm>
          <a:off x="2221838"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工程管理部</a:t>
          </a:r>
        </a:p>
      </dsp:txBody>
      <dsp:txXfrm>
        <a:off x="2221838" y="1362243"/>
        <a:ext cx="458344" cy="3189749"/>
      </dsp:txXfrm>
    </dsp:sp>
    <dsp:sp modelId="{B3A6BADB-8BF6-4C92-8700-70091E03CAC9}">
      <dsp:nvSpPr>
        <dsp:cNvPr id="0" name=""/>
        <dsp:cNvSpPr/>
      </dsp:nvSpPr>
      <dsp:spPr>
        <a:xfrm>
          <a:off x="2776435"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核能產業化部</a:t>
          </a:r>
        </a:p>
      </dsp:txBody>
      <dsp:txXfrm>
        <a:off x="2776435" y="1362243"/>
        <a:ext cx="458344" cy="3189749"/>
      </dsp:txXfrm>
    </dsp:sp>
    <dsp:sp modelId="{D1C691FD-7759-4B61-91B7-2FC6064D97A0}">
      <dsp:nvSpPr>
        <dsp:cNvPr id="0" name=""/>
        <dsp:cNvSpPr/>
      </dsp:nvSpPr>
      <dsp:spPr>
        <a:xfrm>
          <a:off x="3331031"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市場開發與國際合作部</a:t>
          </a:r>
        </a:p>
      </dsp:txBody>
      <dsp:txXfrm>
        <a:off x="3331031" y="1362243"/>
        <a:ext cx="458344" cy="3189749"/>
      </dsp:txXfrm>
    </dsp:sp>
    <dsp:sp modelId="{951DACA5-FBE3-4CCA-84D3-8EE2782D4ABB}">
      <dsp:nvSpPr>
        <dsp:cNvPr id="0" name=""/>
        <dsp:cNvSpPr/>
      </dsp:nvSpPr>
      <dsp:spPr>
        <a:xfrm>
          <a:off x="3885627"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財務與資產管理部</a:t>
          </a:r>
        </a:p>
      </dsp:txBody>
      <dsp:txXfrm>
        <a:off x="3885627" y="1362243"/>
        <a:ext cx="458344" cy="3189749"/>
      </dsp:txXfrm>
    </dsp:sp>
    <dsp:sp modelId="{F6CDBCFA-9F44-4CB7-B581-CB646806AEAD}">
      <dsp:nvSpPr>
        <dsp:cNvPr id="0" name=""/>
        <dsp:cNvSpPr/>
      </dsp:nvSpPr>
      <dsp:spPr>
        <a:xfrm>
          <a:off x="4440224"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人力資源部</a:t>
          </a:r>
        </a:p>
      </dsp:txBody>
      <dsp:txXfrm>
        <a:off x="4440224" y="1362243"/>
        <a:ext cx="458344" cy="3189749"/>
      </dsp:txXfrm>
    </dsp:sp>
    <dsp:sp modelId="{29B8B213-625C-484E-BF33-7CDABA07BC03}">
      <dsp:nvSpPr>
        <dsp:cNvPr id="0" name=""/>
        <dsp:cNvSpPr/>
      </dsp:nvSpPr>
      <dsp:spPr>
        <a:xfrm>
          <a:off x="4994820"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安全質量環保部</a:t>
          </a:r>
        </a:p>
      </dsp:txBody>
      <dsp:txXfrm>
        <a:off x="4994820" y="1362243"/>
        <a:ext cx="458344" cy="3189749"/>
      </dsp:txXfrm>
    </dsp:sp>
    <dsp:sp modelId="{66F5824A-C0D5-492D-9043-42EB88FD26EB}">
      <dsp:nvSpPr>
        <dsp:cNvPr id="0" name=""/>
        <dsp:cNvSpPr/>
      </dsp:nvSpPr>
      <dsp:spPr>
        <a:xfrm>
          <a:off x="5549417"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科技與信息化部</a:t>
          </a:r>
        </a:p>
      </dsp:txBody>
      <dsp:txXfrm>
        <a:off x="5549417" y="1362243"/>
        <a:ext cx="458344" cy="3189749"/>
      </dsp:txXfrm>
    </dsp:sp>
    <dsp:sp modelId="{3052B9AB-B4BC-424E-9F64-C1D631383CC5}">
      <dsp:nvSpPr>
        <dsp:cNvPr id="0" name=""/>
        <dsp:cNvSpPr/>
      </dsp:nvSpPr>
      <dsp:spPr>
        <a:xfrm>
          <a:off x="6104013"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黨群工作部</a:t>
          </a:r>
        </a:p>
      </dsp:txBody>
      <dsp:txXfrm>
        <a:off x="6104013" y="1362243"/>
        <a:ext cx="458344" cy="3189749"/>
      </dsp:txXfrm>
    </dsp:sp>
    <dsp:sp modelId="{360C2A13-BDEE-4C07-8C56-02DF8AA29D6A}">
      <dsp:nvSpPr>
        <dsp:cNvPr id="0" name=""/>
        <dsp:cNvSpPr/>
      </dsp:nvSpPr>
      <dsp:spPr>
        <a:xfrm>
          <a:off x="6658609"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監察部</a:t>
          </a:r>
        </a:p>
      </dsp:txBody>
      <dsp:txXfrm>
        <a:off x="6658609" y="1362243"/>
        <a:ext cx="458344" cy="3189749"/>
      </dsp:txXfrm>
    </dsp:sp>
    <dsp:sp modelId="{D970340F-6BE1-4A45-B44D-D50870494BF4}">
      <dsp:nvSpPr>
        <dsp:cNvPr id="0" name=""/>
        <dsp:cNvSpPr/>
      </dsp:nvSpPr>
      <dsp:spPr>
        <a:xfrm>
          <a:off x="7213206"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審計部</a:t>
          </a:r>
        </a:p>
      </dsp:txBody>
      <dsp:txXfrm>
        <a:off x="7213206" y="1362243"/>
        <a:ext cx="458344" cy="3189749"/>
      </dsp:txXfrm>
    </dsp:sp>
    <dsp:sp modelId="{AE678413-FFFD-4131-B569-1638073C2345}">
      <dsp:nvSpPr>
        <dsp:cNvPr id="0" name=""/>
        <dsp:cNvSpPr/>
      </dsp:nvSpPr>
      <dsp:spPr>
        <a:xfrm>
          <a:off x="7767802" y="1362243"/>
          <a:ext cx="458344" cy="3189749"/>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政策法律部</a:t>
          </a:r>
        </a:p>
      </dsp:txBody>
      <dsp:txXfrm>
        <a:off x="7767802" y="1362243"/>
        <a:ext cx="458344" cy="3189749"/>
      </dsp:txXfrm>
    </dsp:sp>
    <dsp:sp modelId="{2C40AFFA-FA2A-4E80-A341-D80FD992A37C}">
      <dsp:nvSpPr>
        <dsp:cNvPr id="0" name=""/>
        <dsp:cNvSpPr/>
      </dsp:nvSpPr>
      <dsp:spPr>
        <a:xfrm>
          <a:off x="1510378" y="635240"/>
          <a:ext cx="2266727" cy="333910"/>
        </a:xfrm>
        <a:prstGeom prst="rect">
          <a:avLst/>
        </a:prstGeom>
        <a:solidFill>
          <a:srgbClr val="FFC000"/>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董事會</a:t>
          </a:r>
        </a:p>
      </dsp:txBody>
      <dsp:txXfrm>
        <a:off x="1510378" y="635240"/>
        <a:ext cx="2266727" cy="3339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D7162-4DAE-4818-B425-50B37D59A839}">
      <dsp:nvSpPr>
        <dsp:cNvPr id="0" name=""/>
        <dsp:cNvSpPr/>
      </dsp:nvSpPr>
      <dsp:spPr>
        <a:xfrm>
          <a:off x="4158809" y="1008019"/>
          <a:ext cx="3973606" cy="778846"/>
        </a:xfrm>
        <a:custGeom>
          <a:avLst/>
          <a:gdLst/>
          <a:ahLst/>
          <a:cxnLst/>
          <a:rect l="0" t="0" r="0" b="0"/>
          <a:pathLst>
            <a:path>
              <a:moveTo>
                <a:pt x="0" y="0"/>
              </a:moveTo>
              <a:lnTo>
                <a:pt x="0" y="740533"/>
              </a:lnTo>
              <a:lnTo>
                <a:pt x="3973606" y="740533"/>
              </a:lnTo>
              <a:lnTo>
                <a:pt x="3973606"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C897EA-486F-458E-8468-46675AF3C93D}">
      <dsp:nvSpPr>
        <dsp:cNvPr id="0" name=""/>
        <dsp:cNvSpPr/>
      </dsp:nvSpPr>
      <dsp:spPr>
        <a:xfrm>
          <a:off x="4158809" y="1008019"/>
          <a:ext cx="3532094" cy="778846"/>
        </a:xfrm>
        <a:custGeom>
          <a:avLst/>
          <a:gdLst/>
          <a:ahLst/>
          <a:cxnLst/>
          <a:rect l="0" t="0" r="0" b="0"/>
          <a:pathLst>
            <a:path>
              <a:moveTo>
                <a:pt x="0" y="0"/>
              </a:moveTo>
              <a:lnTo>
                <a:pt x="0" y="740533"/>
              </a:lnTo>
              <a:lnTo>
                <a:pt x="3532094" y="740533"/>
              </a:lnTo>
              <a:lnTo>
                <a:pt x="3532094"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823B6B-F6F1-4E34-AADC-A097EEC67366}">
      <dsp:nvSpPr>
        <dsp:cNvPr id="0" name=""/>
        <dsp:cNvSpPr/>
      </dsp:nvSpPr>
      <dsp:spPr>
        <a:xfrm>
          <a:off x="4158809" y="1008019"/>
          <a:ext cx="3090582" cy="778846"/>
        </a:xfrm>
        <a:custGeom>
          <a:avLst/>
          <a:gdLst/>
          <a:ahLst/>
          <a:cxnLst/>
          <a:rect l="0" t="0" r="0" b="0"/>
          <a:pathLst>
            <a:path>
              <a:moveTo>
                <a:pt x="0" y="0"/>
              </a:moveTo>
              <a:lnTo>
                <a:pt x="0" y="740533"/>
              </a:lnTo>
              <a:lnTo>
                <a:pt x="3090582" y="740533"/>
              </a:lnTo>
              <a:lnTo>
                <a:pt x="3090582"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DC5082-B34B-4E07-BD5B-8F07B652E69A}">
      <dsp:nvSpPr>
        <dsp:cNvPr id="0" name=""/>
        <dsp:cNvSpPr/>
      </dsp:nvSpPr>
      <dsp:spPr>
        <a:xfrm>
          <a:off x="4158809" y="1008019"/>
          <a:ext cx="2649070" cy="778846"/>
        </a:xfrm>
        <a:custGeom>
          <a:avLst/>
          <a:gdLst/>
          <a:ahLst/>
          <a:cxnLst/>
          <a:rect l="0" t="0" r="0" b="0"/>
          <a:pathLst>
            <a:path>
              <a:moveTo>
                <a:pt x="0" y="0"/>
              </a:moveTo>
              <a:lnTo>
                <a:pt x="0" y="740533"/>
              </a:lnTo>
              <a:lnTo>
                <a:pt x="2649070" y="740533"/>
              </a:lnTo>
              <a:lnTo>
                <a:pt x="2649070"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E6E11D-309A-4ADE-9DF4-59A9FA26DE8B}">
      <dsp:nvSpPr>
        <dsp:cNvPr id="0" name=""/>
        <dsp:cNvSpPr/>
      </dsp:nvSpPr>
      <dsp:spPr>
        <a:xfrm>
          <a:off x="4158809" y="1008019"/>
          <a:ext cx="2207558" cy="778846"/>
        </a:xfrm>
        <a:custGeom>
          <a:avLst/>
          <a:gdLst/>
          <a:ahLst/>
          <a:cxnLst/>
          <a:rect l="0" t="0" r="0" b="0"/>
          <a:pathLst>
            <a:path>
              <a:moveTo>
                <a:pt x="0" y="0"/>
              </a:moveTo>
              <a:lnTo>
                <a:pt x="0" y="740533"/>
              </a:lnTo>
              <a:lnTo>
                <a:pt x="2207558" y="740533"/>
              </a:lnTo>
              <a:lnTo>
                <a:pt x="2207558"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40BE77-DF1B-43C2-9E53-F83B195194E8}">
      <dsp:nvSpPr>
        <dsp:cNvPr id="0" name=""/>
        <dsp:cNvSpPr/>
      </dsp:nvSpPr>
      <dsp:spPr>
        <a:xfrm>
          <a:off x="4158809" y="1008019"/>
          <a:ext cx="1766047" cy="778846"/>
        </a:xfrm>
        <a:custGeom>
          <a:avLst/>
          <a:gdLst/>
          <a:ahLst/>
          <a:cxnLst/>
          <a:rect l="0" t="0" r="0" b="0"/>
          <a:pathLst>
            <a:path>
              <a:moveTo>
                <a:pt x="0" y="0"/>
              </a:moveTo>
              <a:lnTo>
                <a:pt x="0" y="740533"/>
              </a:lnTo>
              <a:lnTo>
                <a:pt x="1766047" y="740533"/>
              </a:lnTo>
              <a:lnTo>
                <a:pt x="1766047"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2BDC43-9FF1-4AE3-AF51-EDDE2FD38FD1}">
      <dsp:nvSpPr>
        <dsp:cNvPr id="0" name=""/>
        <dsp:cNvSpPr/>
      </dsp:nvSpPr>
      <dsp:spPr>
        <a:xfrm>
          <a:off x="4158809" y="1008019"/>
          <a:ext cx="1324535" cy="778846"/>
        </a:xfrm>
        <a:custGeom>
          <a:avLst/>
          <a:gdLst/>
          <a:ahLst/>
          <a:cxnLst/>
          <a:rect l="0" t="0" r="0" b="0"/>
          <a:pathLst>
            <a:path>
              <a:moveTo>
                <a:pt x="0" y="0"/>
              </a:moveTo>
              <a:lnTo>
                <a:pt x="0" y="740533"/>
              </a:lnTo>
              <a:lnTo>
                <a:pt x="1324535" y="740533"/>
              </a:lnTo>
              <a:lnTo>
                <a:pt x="1324535"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4CC607-DC61-47D0-9BFC-ADD50829D943}">
      <dsp:nvSpPr>
        <dsp:cNvPr id="0" name=""/>
        <dsp:cNvSpPr/>
      </dsp:nvSpPr>
      <dsp:spPr>
        <a:xfrm>
          <a:off x="4158809" y="1008019"/>
          <a:ext cx="883023" cy="778846"/>
        </a:xfrm>
        <a:custGeom>
          <a:avLst/>
          <a:gdLst/>
          <a:ahLst/>
          <a:cxnLst/>
          <a:rect l="0" t="0" r="0" b="0"/>
          <a:pathLst>
            <a:path>
              <a:moveTo>
                <a:pt x="0" y="0"/>
              </a:moveTo>
              <a:lnTo>
                <a:pt x="0" y="740533"/>
              </a:lnTo>
              <a:lnTo>
                <a:pt x="883023" y="740533"/>
              </a:lnTo>
              <a:lnTo>
                <a:pt x="883023"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06159-5C00-4B56-A6FE-DDFB7D66218E}">
      <dsp:nvSpPr>
        <dsp:cNvPr id="0" name=""/>
        <dsp:cNvSpPr/>
      </dsp:nvSpPr>
      <dsp:spPr>
        <a:xfrm>
          <a:off x="4158809" y="1008019"/>
          <a:ext cx="441511" cy="778846"/>
        </a:xfrm>
        <a:custGeom>
          <a:avLst/>
          <a:gdLst/>
          <a:ahLst/>
          <a:cxnLst/>
          <a:rect l="0" t="0" r="0" b="0"/>
          <a:pathLst>
            <a:path>
              <a:moveTo>
                <a:pt x="0" y="0"/>
              </a:moveTo>
              <a:lnTo>
                <a:pt x="0" y="740533"/>
              </a:lnTo>
              <a:lnTo>
                <a:pt x="441511" y="740533"/>
              </a:lnTo>
              <a:lnTo>
                <a:pt x="441511"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B10EBE-32D9-4EB4-AA89-F7DB0ACD6202}">
      <dsp:nvSpPr>
        <dsp:cNvPr id="0" name=""/>
        <dsp:cNvSpPr/>
      </dsp:nvSpPr>
      <dsp:spPr>
        <a:xfrm>
          <a:off x="4113089" y="1008019"/>
          <a:ext cx="91440" cy="778846"/>
        </a:xfrm>
        <a:custGeom>
          <a:avLst/>
          <a:gdLst/>
          <a:ahLst/>
          <a:cxnLst/>
          <a:rect l="0" t="0" r="0" b="0"/>
          <a:pathLst>
            <a:path>
              <a:moveTo>
                <a:pt x="45720" y="0"/>
              </a:moveTo>
              <a:lnTo>
                <a:pt x="45720"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6A58D8-A140-4785-926A-94C0D63A720F}">
      <dsp:nvSpPr>
        <dsp:cNvPr id="0" name=""/>
        <dsp:cNvSpPr/>
      </dsp:nvSpPr>
      <dsp:spPr>
        <a:xfrm>
          <a:off x="3717297" y="1008019"/>
          <a:ext cx="441511" cy="778846"/>
        </a:xfrm>
        <a:custGeom>
          <a:avLst/>
          <a:gdLst/>
          <a:ahLst/>
          <a:cxnLst/>
          <a:rect l="0" t="0" r="0" b="0"/>
          <a:pathLst>
            <a:path>
              <a:moveTo>
                <a:pt x="441511" y="0"/>
              </a:moveTo>
              <a:lnTo>
                <a:pt x="441511" y="740533"/>
              </a:lnTo>
              <a:lnTo>
                <a:pt x="0" y="740533"/>
              </a:lnTo>
              <a:lnTo>
                <a:pt x="0"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3A18D6-7CA3-489C-83BA-DBE3B463035A}">
      <dsp:nvSpPr>
        <dsp:cNvPr id="0" name=""/>
        <dsp:cNvSpPr/>
      </dsp:nvSpPr>
      <dsp:spPr>
        <a:xfrm>
          <a:off x="3275785" y="1008019"/>
          <a:ext cx="883023" cy="778846"/>
        </a:xfrm>
        <a:custGeom>
          <a:avLst/>
          <a:gdLst/>
          <a:ahLst/>
          <a:cxnLst/>
          <a:rect l="0" t="0" r="0" b="0"/>
          <a:pathLst>
            <a:path>
              <a:moveTo>
                <a:pt x="883023" y="0"/>
              </a:moveTo>
              <a:lnTo>
                <a:pt x="883023" y="740533"/>
              </a:lnTo>
              <a:lnTo>
                <a:pt x="0" y="740533"/>
              </a:lnTo>
              <a:lnTo>
                <a:pt x="0"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F18369-E72C-4B44-93C9-3C64B6AA9DE0}">
      <dsp:nvSpPr>
        <dsp:cNvPr id="0" name=""/>
        <dsp:cNvSpPr/>
      </dsp:nvSpPr>
      <dsp:spPr>
        <a:xfrm>
          <a:off x="2834274" y="1008019"/>
          <a:ext cx="1324535" cy="778846"/>
        </a:xfrm>
        <a:custGeom>
          <a:avLst/>
          <a:gdLst/>
          <a:ahLst/>
          <a:cxnLst/>
          <a:rect l="0" t="0" r="0" b="0"/>
          <a:pathLst>
            <a:path>
              <a:moveTo>
                <a:pt x="1324535" y="0"/>
              </a:moveTo>
              <a:lnTo>
                <a:pt x="1324535" y="740533"/>
              </a:lnTo>
              <a:lnTo>
                <a:pt x="0" y="740533"/>
              </a:lnTo>
              <a:lnTo>
                <a:pt x="0"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5DC3B-2A6A-4C7B-A364-DE19FDE2FB68}">
      <dsp:nvSpPr>
        <dsp:cNvPr id="0" name=""/>
        <dsp:cNvSpPr/>
      </dsp:nvSpPr>
      <dsp:spPr>
        <a:xfrm>
          <a:off x="2392762" y="1008019"/>
          <a:ext cx="1766047" cy="778846"/>
        </a:xfrm>
        <a:custGeom>
          <a:avLst/>
          <a:gdLst/>
          <a:ahLst/>
          <a:cxnLst/>
          <a:rect l="0" t="0" r="0" b="0"/>
          <a:pathLst>
            <a:path>
              <a:moveTo>
                <a:pt x="1766047" y="0"/>
              </a:moveTo>
              <a:lnTo>
                <a:pt x="1766047" y="740533"/>
              </a:lnTo>
              <a:lnTo>
                <a:pt x="0" y="740533"/>
              </a:lnTo>
              <a:lnTo>
                <a:pt x="0"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EEF29-5541-4E6A-A7C0-24C6674E775C}">
      <dsp:nvSpPr>
        <dsp:cNvPr id="0" name=""/>
        <dsp:cNvSpPr/>
      </dsp:nvSpPr>
      <dsp:spPr>
        <a:xfrm>
          <a:off x="1951250" y="1008019"/>
          <a:ext cx="2207558" cy="778846"/>
        </a:xfrm>
        <a:custGeom>
          <a:avLst/>
          <a:gdLst/>
          <a:ahLst/>
          <a:cxnLst/>
          <a:rect l="0" t="0" r="0" b="0"/>
          <a:pathLst>
            <a:path>
              <a:moveTo>
                <a:pt x="2207558" y="0"/>
              </a:moveTo>
              <a:lnTo>
                <a:pt x="2207558" y="740533"/>
              </a:lnTo>
              <a:lnTo>
                <a:pt x="0" y="740533"/>
              </a:lnTo>
              <a:lnTo>
                <a:pt x="0"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3CD6F4-C5F4-4665-BDEC-377C163597AB}">
      <dsp:nvSpPr>
        <dsp:cNvPr id="0" name=""/>
        <dsp:cNvSpPr/>
      </dsp:nvSpPr>
      <dsp:spPr>
        <a:xfrm>
          <a:off x="1509738" y="1008019"/>
          <a:ext cx="2649070" cy="778846"/>
        </a:xfrm>
        <a:custGeom>
          <a:avLst/>
          <a:gdLst/>
          <a:ahLst/>
          <a:cxnLst/>
          <a:rect l="0" t="0" r="0" b="0"/>
          <a:pathLst>
            <a:path>
              <a:moveTo>
                <a:pt x="2649070" y="0"/>
              </a:moveTo>
              <a:lnTo>
                <a:pt x="2649070" y="740533"/>
              </a:lnTo>
              <a:lnTo>
                <a:pt x="0" y="740533"/>
              </a:lnTo>
              <a:lnTo>
                <a:pt x="0"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18E50-0AAE-48B4-9141-3B5A06A937C3}">
      <dsp:nvSpPr>
        <dsp:cNvPr id="0" name=""/>
        <dsp:cNvSpPr/>
      </dsp:nvSpPr>
      <dsp:spPr>
        <a:xfrm>
          <a:off x="1068226" y="1008019"/>
          <a:ext cx="3090582" cy="778846"/>
        </a:xfrm>
        <a:custGeom>
          <a:avLst/>
          <a:gdLst/>
          <a:ahLst/>
          <a:cxnLst/>
          <a:rect l="0" t="0" r="0" b="0"/>
          <a:pathLst>
            <a:path>
              <a:moveTo>
                <a:pt x="3090582" y="0"/>
              </a:moveTo>
              <a:lnTo>
                <a:pt x="3090582" y="740533"/>
              </a:lnTo>
              <a:lnTo>
                <a:pt x="0" y="740533"/>
              </a:lnTo>
              <a:lnTo>
                <a:pt x="0"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1F2449-D007-48A2-9CC1-F0A0D993F952}">
      <dsp:nvSpPr>
        <dsp:cNvPr id="0" name=""/>
        <dsp:cNvSpPr/>
      </dsp:nvSpPr>
      <dsp:spPr>
        <a:xfrm>
          <a:off x="626715" y="1008019"/>
          <a:ext cx="3532094" cy="778846"/>
        </a:xfrm>
        <a:custGeom>
          <a:avLst/>
          <a:gdLst/>
          <a:ahLst/>
          <a:cxnLst/>
          <a:rect l="0" t="0" r="0" b="0"/>
          <a:pathLst>
            <a:path>
              <a:moveTo>
                <a:pt x="3532094" y="0"/>
              </a:moveTo>
              <a:lnTo>
                <a:pt x="3532094" y="740533"/>
              </a:lnTo>
              <a:lnTo>
                <a:pt x="0" y="740533"/>
              </a:lnTo>
              <a:lnTo>
                <a:pt x="0"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C6EE3-9E95-47C1-B7BB-E8E0E3A02A7E}">
      <dsp:nvSpPr>
        <dsp:cNvPr id="0" name=""/>
        <dsp:cNvSpPr/>
      </dsp:nvSpPr>
      <dsp:spPr>
        <a:xfrm>
          <a:off x="185203" y="1008019"/>
          <a:ext cx="3973606" cy="778846"/>
        </a:xfrm>
        <a:custGeom>
          <a:avLst/>
          <a:gdLst/>
          <a:ahLst/>
          <a:cxnLst/>
          <a:rect l="0" t="0" r="0" b="0"/>
          <a:pathLst>
            <a:path>
              <a:moveTo>
                <a:pt x="3973606" y="0"/>
              </a:moveTo>
              <a:lnTo>
                <a:pt x="3973606" y="740533"/>
              </a:lnTo>
              <a:lnTo>
                <a:pt x="0" y="740533"/>
              </a:lnTo>
              <a:lnTo>
                <a:pt x="0" y="7788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1820B6-DAE6-41D5-A38D-401DC541EBA1}">
      <dsp:nvSpPr>
        <dsp:cNvPr id="0" name=""/>
        <dsp:cNvSpPr/>
      </dsp:nvSpPr>
      <dsp:spPr>
        <a:xfrm>
          <a:off x="1701613" y="374437"/>
          <a:ext cx="4914391" cy="633582"/>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中國核工業集團</a:t>
          </a:r>
        </a:p>
      </dsp:txBody>
      <dsp:txXfrm>
        <a:off x="1701613" y="374437"/>
        <a:ext cx="4914391" cy="633582"/>
      </dsp:txXfrm>
    </dsp:sp>
    <dsp:sp modelId="{2FE92FCD-46F3-4222-9B8B-43B02831B87B}">
      <dsp:nvSpPr>
        <dsp:cNvPr id="0" name=""/>
        <dsp:cNvSpPr/>
      </dsp:nvSpPr>
      <dsp:spPr>
        <a:xfrm>
          <a:off x="2760"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辦公廳</a:t>
          </a:r>
        </a:p>
      </dsp:txBody>
      <dsp:txXfrm>
        <a:off x="2760" y="1786866"/>
        <a:ext cx="364885" cy="2653954"/>
      </dsp:txXfrm>
    </dsp:sp>
    <dsp:sp modelId="{F1206D96-AF06-4313-8837-B25F50F071FE}">
      <dsp:nvSpPr>
        <dsp:cNvPr id="0" name=""/>
        <dsp:cNvSpPr/>
      </dsp:nvSpPr>
      <dsp:spPr>
        <a:xfrm>
          <a:off x="444272"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政研企管部</a:t>
          </a:r>
        </a:p>
      </dsp:txBody>
      <dsp:txXfrm>
        <a:off x="444272" y="1786866"/>
        <a:ext cx="364885" cy="2653954"/>
      </dsp:txXfrm>
    </dsp:sp>
    <dsp:sp modelId="{7BDAC86E-778B-46C3-B6B4-CB0A0EFDF2B6}">
      <dsp:nvSpPr>
        <dsp:cNvPr id="0" name=""/>
        <dsp:cNvSpPr/>
      </dsp:nvSpPr>
      <dsp:spPr>
        <a:xfrm>
          <a:off x="885784"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規劃發展部</a:t>
          </a:r>
        </a:p>
      </dsp:txBody>
      <dsp:txXfrm>
        <a:off x="885784" y="1786866"/>
        <a:ext cx="364885" cy="2653954"/>
      </dsp:txXfrm>
    </dsp:sp>
    <dsp:sp modelId="{3B70201D-EF7B-47E3-B8C8-6A2436709CD1}">
      <dsp:nvSpPr>
        <dsp:cNvPr id="0" name=""/>
        <dsp:cNvSpPr/>
      </dsp:nvSpPr>
      <dsp:spPr>
        <a:xfrm>
          <a:off x="1327295"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財務部</a:t>
          </a:r>
        </a:p>
      </dsp:txBody>
      <dsp:txXfrm>
        <a:off x="1327295" y="1786866"/>
        <a:ext cx="364885" cy="2653954"/>
      </dsp:txXfrm>
    </dsp:sp>
    <dsp:sp modelId="{9A4E0E03-795B-4826-BAA0-2818D6170C5F}">
      <dsp:nvSpPr>
        <dsp:cNvPr id="0" name=""/>
        <dsp:cNvSpPr/>
      </dsp:nvSpPr>
      <dsp:spPr>
        <a:xfrm>
          <a:off x="1768807"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人力資源部</a:t>
          </a:r>
        </a:p>
      </dsp:txBody>
      <dsp:txXfrm>
        <a:off x="1768807" y="1786866"/>
        <a:ext cx="364885" cy="2653954"/>
      </dsp:txXfrm>
    </dsp:sp>
    <dsp:sp modelId="{AF3AA209-EEC8-47FF-ACAA-2B3788A0C135}">
      <dsp:nvSpPr>
        <dsp:cNvPr id="0" name=""/>
        <dsp:cNvSpPr/>
      </dsp:nvSpPr>
      <dsp:spPr>
        <a:xfrm>
          <a:off x="2210319"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科技與信息化部</a:t>
          </a:r>
        </a:p>
      </dsp:txBody>
      <dsp:txXfrm>
        <a:off x="2210319" y="1786866"/>
        <a:ext cx="364885" cy="2653954"/>
      </dsp:txXfrm>
    </dsp:sp>
    <dsp:sp modelId="{F2AA15F2-957C-4F34-A88B-ADAA7F26A414}">
      <dsp:nvSpPr>
        <dsp:cNvPr id="0" name=""/>
        <dsp:cNvSpPr/>
      </dsp:nvSpPr>
      <dsp:spPr>
        <a:xfrm>
          <a:off x="2651831"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資本運營部</a:t>
          </a:r>
        </a:p>
      </dsp:txBody>
      <dsp:txXfrm>
        <a:off x="2651831" y="1786866"/>
        <a:ext cx="364885" cy="2653954"/>
      </dsp:txXfrm>
    </dsp:sp>
    <dsp:sp modelId="{96FE9EEB-5D70-4659-9D1A-CA085522C2E2}">
      <dsp:nvSpPr>
        <dsp:cNvPr id="0" name=""/>
        <dsp:cNvSpPr/>
      </dsp:nvSpPr>
      <dsp:spPr>
        <a:xfrm>
          <a:off x="3093343"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國際合作開發部</a:t>
          </a:r>
        </a:p>
      </dsp:txBody>
      <dsp:txXfrm>
        <a:off x="3093343" y="1786866"/>
        <a:ext cx="364885" cy="2653954"/>
      </dsp:txXfrm>
    </dsp:sp>
    <dsp:sp modelId="{71C705C8-A242-4ABC-879D-551E13A0DFCF}">
      <dsp:nvSpPr>
        <dsp:cNvPr id="0" name=""/>
        <dsp:cNvSpPr/>
      </dsp:nvSpPr>
      <dsp:spPr>
        <a:xfrm>
          <a:off x="3534854" y="1786866"/>
          <a:ext cx="364885" cy="2653951"/>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軍工部</a:t>
          </a:r>
        </a:p>
      </dsp:txBody>
      <dsp:txXfrm>
        <a:off x="3534854" y="1786866"/>
        <a:ext cx="364885" cy="2653951"/>
      </dsp:txXfrm>
    </dsp:sp>
    <dsp:sp modelId="{AF052A1F-0E46-48AA-83BC-9D54CF67890B}">
      <dsp:nvSpPr>
        <dsp:cNvPr id="0" name=""/>
        <dsp:cNvSpPr/>
      </dsp:nvSpPr>
      <dsp:spPr>
        <a:xfrm>
          <a:off x="3976366"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安全環保部</a:t>
          </a:r>
        </a:p>
      </dsp:txBody>
      <dsp:txXfrm>
        <a:off x="3976366" y="1786866"/>
        <a:ext cx="364885" cy="2653954"/>
      </dsp:txXfrm>
    </dsp:sp>
    <dsp:sp modelId="{01FFB24E-309D-4CF6-9301-E10CE77CC110}">
      <dsp:nvSpPr>
        <dsp:cNvPr id="0" name=""/>
        <dsp:cNvSpPr/>
      </dsp:nvSpPr>
      <dsp:spPr>
        <a:xfrm>
          <a:off x="4417878"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審計部</a:t>
          </a:r>
        </a:p>
      </dsp:txBody>
      <dsp:txXfrm>
        <a:off x="4417878" y="1786866"/>
        <a:ext cx="364885" cy="2653954"/>
      </dsp:txXfrm>
    </dsp:sp>
    <dsp:sp modelId="{74191617-7BDD-491E-A1CC-E59CD9D8335F}">
      <dsp:nvSpPr>
        <dsp:cNvPr id="0" name=""/>
        <dsp:cNvSpPr/>
      </dsp:nvSpPr>
      <dsp:spPr>
        <a:xfrm>
          <a:off x="4859390"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監察部</a:t>
          </a:r>
        </a:p>
      </dsp:txBody>
      <dsp:txXfrm>
        <a:off x="4859390" y="1786866"/>
        <a:ext cx="364885" cy="2653954"/>
      </dsp:txXfrm>
    </dsp:sp>
    <dsp:sp modelId="{E53D26E0-7626-4DF7-9FC1-3DD1BC4C404F}">
      <dsp:nvSpPr>
        <dsp:cNvPr id="0" name=""/>
        <dsp:cNvSpPr/>
      </dsp:nvSpPr>
      <dsp:spPr>
        <a:xfrm>
          <a:off x="5300901"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黨群工作部</a:t>
          </a:r>
        </a:p>
      </dsp:txBody>
      <dsp:txXfrm>
        <a:off x="5300901" y="1786866"/>
        <a:ext cx="364885" cy="2653954"/>
      </dsp:txXfrm>
    </dsp:sp>
    <dsp:sp modelId="{1C000722-5E2E-4723-BD48-9C3488371574}">
      <dsp:nvSpPr>
        <dsp:cNvPr id="0" name=""/>
        <dsp:cNvSpPr/>
      </dsp:nvSpPr>
      <dsp:spPr>
        <a:xfrm>
          <a:off x="5742413"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社會事務部</a:t>
          </a:r>
        </a:p>
      </dsp:txBody>
      <dsp:txXfrm>
        <a:off x="5742413" y="1786866"/>
        <a:ext cx="364885" cy="2653954"/>
      </dsp:txXfrm>
    </dsp:sp>
    <dsp:sp modelId="{B8D36200-32CA-4B4B-B7F5-53A0DF7E92C2}">
      <dsp:nvSpPr>
        <dsp:cNvPr id="0" name=""/>
        <dsp:cNvSpPr/>
      </dsp:nvSpPr>
      <dsp:spPr>
        <a:xfrm>
          <a:off x="6183925"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法律事務部</a:t>
          </a:r>
        </a:p>
      </dsp:txBody>
      <dsp:txXfrm>
        <a:off x="6183925" y="1786866"/>
        <a:ext cx="364885" cy="2653954"/>
      </dsp:txXfrm>
    </dsp:sp>
    <dsp:sp modelId="{CE608624-7221-4FEC-AC5A-97B6D225601C}">
      <dsp:nvSpPr>
        <dsp:cNvPr id="0" name=""/>
        <dsp:cNvSpPr/>
      </dsp:nvSpPr>
      <dsp:spPr>
        <a:xfrm>
          <a:off x="6625437"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科學技術委員會</a:t>
          </a:r>
        </a:p>
      </dsp:txBody>
      <dsp:txXfrm>
        <a:off x="6625437" y="1786866"/>
        <a:ext cx="364885" cy="2653954"/>
      </dsp:txXfrm>
    </dsp:sp>
    <dsp:sp modelId="{73838AB8-40A7-43FE-8409-6B4AC572FA2D}">
      <dsp:nvSpPr>
        <dsp:cNvPr id="0" name=""/>
        <dsp:cNvSpPr/>
      </dsp:nvSpPr>
      <dsp:spPr>
        <a:xfrm>
          <a:off x="7066949"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保密委員會</a:t>
          </a:r>
        </a:p>
      </dsp:txBody>
      <dsp:txXfrm>
        <a:off x="7066949" y="1786866"/>
        <a:ext cx="364885" cy="2653954"/>
      </dsp:txXfrm>
    </dsp:sp>
    <dsp:sp modelId="{B4451997-0F02-4FFA-BA5F-163E57F83B49}">
      <dsp:nvSpPr>
        <dsp:cNvPr id="0" name=""/>
        <dsp:cNvSpPr/>
      </dsp:nvSpPr>
      <dsp:spPr>
        <a:xfrm>
          <a:off x="7508460"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安全生產委員會</a:t>
          </a:r>
        </a:p>
      </dsp:txBody>
      <dsp:txXfrm>
        <a:off x="7508460" y="1786866"/>
        <a:ext cx="364885" cy="2653954"/>
      </dsp:txXfrm>
    </dsp:sp>
    <dsp:sp modelId="{8C7C0362-8285-4C62-BA76-9B07497CFFCC}">
      <dsp:nvSpPr>
        <dsp:cNvPr id="0" name=""/>
        <dsp:cNvSpPr/>
      </dsp:nvSpPr>
      <dsp:spPr>
        <a:xfrm>
          <a:off x="7949972" y="1786866"/>
          <a:ext cx="364885" cy="265395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專家諮詢委員會</a:t>
          </a:r>
        </a:p>
      </dsp:txBody>
      <dsp:txXfrm>
        <a:off x="7949972" y="1786866"/>
        <a:ext cx="364885" cy="26539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C5082-B34B-4E07-BD5B-8F07B652E69A}">
      <dsp:nvSpPr>
        <dsp:cNvPr id="0" name=""/>
        <dsp:cNvSpPr/>
      </dsp:nvSpPr>
      <dsp:spPr>
        <a:xfrm>
          <a:off x="4094144" y="850832"/>
          <a:ext cx="3897882" cy="638026"/>
        </a:xfrm>
        <a:custGeom>
          <a:avLst/>
          <a:gdLst/>
          <a:ahLst/>
          <a:cxnLst/>
          <a:rect l="0" t="0" r="0" b="0"/>
          <a:pathLst>
            <a:path>
              <a:moveTo>
                <a:pt x="0" y="0"/>
              </a:moveTo>
              <a:lnTo>
                <a:pt x="0" y="593046"/>
              </a:lnTo>
              <a:lnTo>
                <a:pt x="3897882" y="593046"/>
              </a:lnTo>
              <a:lnTo>
                <a:pt x="3897882" y="63802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10E6E11D-309A-4ADE-9DF4-59A9FA26DE8B}">
      <dsp:nvSpPr>
        <dsp:cNvPr id="0" name=""/>
        <dsp:cNvSpPr/>
      </dsp:nvSpPr>
      <dsp:spPr>
        <a:xfrm>
          <a:off x="4094144" y="850832"/>
          <a:ext cx="3379539" cy="638026"/>
        </a:xfrm>
        <a:custGeom>
          <a:avLst/>
          <a:gdLst/>
          <a:ahLst/>
          <a:cxnLst/>
          <a:rect l="0" t="0" r="0" b="0"/>
          <a:pathLst>
            <a:path>
              <a:moveTo>
                <a:pt x="0" y="0"/>
              </a:moveTo>
              <a:lnTo>
                <a:pt x="0" y="593046"/>
              </a:lnTo>
              <a:lnTo>
                <a:pt x="3379539" y="593046"/>
              </a:lnTo>
              <a:lnTo>
                <a:pt x="3379539" y="63802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D940BE77-DF1B-43C2-9E53-F83B195194E8}">
      <dsp:nvSpPr>
        <dsp:cNvPr id="0" name=""/>
        <dsp:cNvSpPr/>
      </dsp:nvSpPr>
      <dsp:spPr>
        <a:xfrm>
          <a:off x="4094144" y="850832"/>
          <a:ext cx="2861197" cy="638026"/>
        </a:xfrm>
        <a:custGeom>
          <a:avLst/>
          <a:gdLst/>
          <a:ahLst/>
          <a:cxnLst/>
          <a:rect l="0" t="0" r="0" b="0"/>
          <a:pathLst>
            <a:path>
              <a:moveTo>
                <a:pt x="0" y="0"/>
              </a:moveTo>
              <a:lnTo>
                <a:pt x="0" y="593046"/>
              </a:lnTo>
              <a:lnTo>
                <a:pt x="2861197" y="593046"/>
              </a:lnTo>
              <a:lnTo>
                <a:pt x="2861197" y="63802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C72BDC43-9FF1-4AE3-AF51-EDDE2FD38FD1}">
      <dsp:nvSpPr>
        <dsp:cNvPr id="0" name=""/>
        <dsp:cNvSpPr/>
      </dsp:nvSpPr>
      <dsp:spPr>
        <a:xfrm>
          <a:off x="4094144" y="850832"/>
          <a:ext cx="2342854" cy="638026"/>
        </a:xfrm>
        <a:custGeom>
          <a:avLst/>
          <a:gdLst/>
          <a:ahLst/>
          <a:cxnLst/>
          <a:rect l="0" t="0" r="0" b="0"/>
          <a:pathLst>
            <a:path>
              <a:moveTo>
                <a:pt x="0" y="0"/>
              </a:moveTo>
              <a:lnTo>
                <a:pt x="0" y="593046"/>
              </a:lnTo>
              <a:lnTo>
                <a:pt x="2342854" y="593046"/>
              </a:lnTo>
              <a:lnTo>
                <a:pt x="2342854" y="63802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4F4CC607-DC61-47D0-9BFC-ADD50829D943}">
      <dsp:nvSpPr>
        <dsp:cNvPr id="0" name=""/>
        <dsp:cNvSpPr/>
      </dsp:nvSpPr>
      <dsp:spPr>
        <a:xfrm>
          <a:off x="4094144" y="850832"/>
          <a:ext cx="1824511" cy="638026"/>
        </a:xfrm>
        <a:custGeom>
          <a:avLst/>
          <a:gdLst/>
          <a:ahLst/>
          <a:cxnLst/>
          <a:rect l="0" t="0" r="0" b="0"/>
          <a:pathLst>
            <a:path>
              <a:moveTo>
                <a:pt x="0" y="0"/>
              </a:moveTo>
              <a:lnTo>
                <a:pt x="0" y="593046"/>
              </a:lnTo>
              <a:lnTo>
                <a:pt x="1824511" y="593046"/>
              </a:lnTo>
              <a:lnTo>
                <a:pt x="1824511" y="63802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9E306159-5C00-4B56-A6FE-DDFB7D66218E}">
      <dsp:nvSpPr>
        <dsp:cNvPr id="0" name=""/>
        <dsp:cNvSpPr/>
      </dsp:nvSpPr>
      <dsp:spPr>
        <a:xfrm>
          <a:off x="4094144" y="850832"/>
          <a:ext cx="1306168" cy="638026"/>
        </a:xfrm>
        <a:custGeom>
          <a:avLst/>
          <a:gdLst/>
          <a:ahLst/>
          <a:cxnLst/>
          <a:rect l="0" t="0" r="0" b="0"/>
          <a:pathLst>
            <a:path>
              <a:moveTo>
                <a:pt x="0" y="0"/>
              </a:moveTo>
              <a:lnTo>
                <a:pt x="0" y="593046"/>
              </a:lnTo>
              <a:lnTo>
                <a:pt x="1306168" y="593046"/>
              </a:lnTo>
              <a:lnTo>
                <a:pt x="1306168" y="63802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C8B10EBE-32D9-4EB4-AA89-F7DB0ACD6202}">
      <dsp:nvSpPr>
        <dsp:cNvPr id="0" name=""/>
        <dsp:cNvSpPr/>
      </dsp:nvSpPr>
      <dsp:spPr>
        <a:xfrm>
          <a:off x="4094144" y="850832"/>
          <a:ext cx="787825" cy="638026"/>
        </a:xfrm>
        <a:custGeom>
          <a:avLst/>
          <a:gdLst/>
          <a:ahLst/>
          <a:cxnLst/>
          <a:rect l="0" t="0" r="0" b="0"/>
          <a:pathLst>
            <a:path>
              <a:moveTo>
                <a:pt x="0" y="0"/>
              </a:moveTo>
              <a:lnTo>
                <a:pt x="0" y="593046"/>
              </a:lnTo>
              <a:lnTo>
                <a:pt x="787825" y="593046"/>
              </a:lnTo>
              <a:lnTo>
                <a:pt x="787825" y="63802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9C6A58D8-A140-4785-926A-94C0D63A720F}">
      <dsp:nvSpPr>
        <dsp:cNvPr id="0" name=""/>
        <dsp:cNvSpPr/>
      </dsp:nvSpPr>
      <dsp:spPr>
        <a:xfrm>
          <a:off x="4094144" y="850832"/>
          <a:ext cx="269482" cy="638026"/>
        </a:xfrm>
        <a:custGeom>
          <a:avLst/>
          <a:gdLst/>
          <a:ahLst/>
          <a:cxnLst/>
          <a:rect l="0" t="0" r="0" b="0"/>
          <a:pathLst>
            <a:path>
              <a:moveTo>
                <a:pt x="0" y="0"/>
              </a:moveTo>
              <a:lnTo>
                <a:pt x="0" y="593046"/>
              </a:lnTo>
              <a:lnTo>
                <a:pt x="269482" y="593046"/>
              </a:lnTo>
              <a:lnTo>
                <a:pt x="269482" y="63802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DF3A18D6-7CA3-489C-83BA-DBE3B463035A}">
      <dsp:nvSpPr>
        <dsp:cNvPr id="0" name=""/>
        <dsp:cNvSpPr/>
      </dsp:nvSpPr>
      <dsp:spPr>
        <a:xfrm>
          <a:off x="3845284" y="850832"/>
          <a:ext cx="248860" cy="638026"/>
        </a:xfrm>
        <a:custGeom>
          <a:avLst/>
          <a:gdLst/>
          <a:ahLst/>
          <a:cxnLst/>
          <a:rect l="0" t="0" r="0" b="0"/>
          <a:pathLst>
            <a:path>
              <a:moveTo>
                <a:pt x="248860" y="0"/>
              </a:moveTo>
              <a:lnTo>
                <a:pt x="248860" y="593046"/>
              </a:lnTo>
              <a:lnTo>
                <a:pt x="0" y="593046"/>
              </a:lnTo>
              <a:lnTo>
                <a:pt x="0" y="6380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F18369-E72C-4B44-93C9-3C64B6AA9DE0}">
      <dsp:nvSpPr>
        <dsp:cNvPr id="0" name=""/>
        <dsp:cNvSpPr/>
      </dsp:nvSpPr>
      <dsp:spPr>
        <a:xfrm>
          <a:off x="3326941" y="850832"/>
          <a:ext cx="767203" cy="638026"/>
        </a:xfrm>
        <a:custGeom>
          <a:avLst/>
          <a:gdLst/>
          <a:ahLst/>
          <a:cxnLst/>
          <a:rect l="0" t="0" r="0" b="0"/>
          <a:pathLst>
            <a:path>
              <a:moveTo>
                <a:pt x="767203" y="0"/>
              </a:moveTo>
              <a:lnTo>
                <a:pt x="767203" y="593046"/>
              </a:lnTo>
              <a:lnTo>
                <a:pt x="0" y="593046"/>
              </a:lnTo>
              <a:lnTo>
                <a:pt x="0" y="6380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5DC3B-2A6A-4C7B-A364-DE19FDE2FB68}">
      <dsp:nvSpPr>
        <dsp:cNvPr id="0" name=""/>
        <dsp:cNvSpPr/>
      </dsp:nvSpPr>
      <dsp:spPr>
        <a:xfrm>
          <a:off x="2808598" y="850832"/>
          <a:ext cx="1285546" cy="638026"/>
        </a:xfrm>
        <a:custGeom>
          <a:avLst/>
          <a:gdLst/>
          <a:ahLst/>
          <a:cxnLst/>
          <a:rect l="0" t="0" r="0" b="0"/>
          <a:pathLst>
            <a:path>
              <a:moveTo>
                <a:pt x="1285546" y="0"/>
              </a:moveTo>
              <a:lnTo>
                <a:pt x="1285546" y="593046"/>
              </a:lnTo>
              <a:lnTo>
                <a:pt x="0" y="593046"/>
              </a:lnTo>
              <a:lnTo>
                <a:pt x="0" y="6380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EEF29-5541-4E6A-A7C0-24C6674E775C}">
      <dsp:nvSpPr>
        <dsp:cNvPr id="0" name=""/>
        <dsp:cNvSpPr/>
      </dsp:nvSpPr>
      <dsp:spPr>
        <a:xfrm>
          <a:off x="2290255" y="850832"/>
          <a:ext cx="1803888" cy="638026"/>
        </a:xfrm>
        <a:custGeom>
          <a:avLst/>
          <a:gdLst/>
          <a:ahLst/>
          <a:cxnLst/>
          <a:rect l="0" t="0" r="0" b="0"/>
          <a:pathLst>
            <a:path>
              <a:moveTo>
                <a:pt x="1803888" y="0"/>
              </a:moveTo>
              <a:lnTo>
                <a:pt x="1803888" y="593046"/>
              </a:lnTo>
              <a:lnTo>
                <a:pt x="0" y="593046"/>
              </a:lnTo>
              <a:lnTo>
                <a:pt x="0" y="6380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3CD6F4-C5F4-4665-BDEC-377C163597AB}">
      <dsp:nvSpPr>
        <dsp:cNvPr id="0" name=""/>
        <dsp:cNvSpPr/>
      </dsp:nvSpPr>
      <dsp:spPr>
        <a:xfrm>
          <a:off x="1771912" y="850832"/>
          <a:ext cx="2322231" cy="638026"/>
        </a:xfrm>
        <a:custGeom>
          <a:avLst/>
          <a:gdLst/>
          <a:ahLst/>
          <a:cxnLst/>
          <a:rect l="0" t="0" r="0" b="0"/>
          <a:pathLst>
            <a:path>
              <a:moveTo>
                <a:pt x="2322231" y="0"/>
              </a:moveTo>
              <a:lnTo>
                <a:pt x="2322231" y="593046"/>
              </a:lnTo>
              <a:lnTo>
                <a:pt x="0" y="593046"/>
              </a:lnTo>
              <a:lnTo>
                <a:pt x="0" y="6380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18E50-0AAE-48B4-9141-3B5A06A937C3}">
      <dsp:nvSpPr>
        <dsp:cNvPr id="0" name=""/>
        <dsp:cNvSpPr/>
      </dsp:nvSpPr>
      <dsp:spPr>
        <a:xfrm>
          <a:off x="1253570" y="850832"/>
          <a:ext cx="2840574" cy="638026"/>
        </a:xfrm>
        <a:custGeom>
          <a:avLst/>
          <a:gdLst/>
          <a:ahLst/>
          <a:cxnLst/>
          <a:rect l="0" t="0" r="0" b="0"/>
          <a:pathLst>
            <a:path>
              <a:moveTo>
                <a:pt x="2840574" y="0"/>
              </a:moveTo>
              <a:lnTo>
                <a:pt x="2840574" y="593046"/>
              </a:lnTo>
              <a:lnTo>
                <a:pt x="0" y="593046"/>
              </a:lnTo>
              <a:lnTo>
                <a:pt x="0" y="6380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1F2449-D007-48A2-9CC1-F0A0D993F952}">
      <dsp:nvSpPr>
        <dsp:cNvPr id="0" name=""/>
        <dsp:cNvSpPr/>
      </dsp:nvSpPr>
      <dsp:spPr>
        <a:xfrm>
          <a:off x="735227" y="850832"/>
          <a:ext cx="3358917" cy="638026"/>
        </a:xfrm>
        <a:custGeom>
          <a:avLst/>
          <a:gdLst/>
          <a:ahLst/>
          <a:cxnLst/>
          <a:rect l="0" t="0" r="0" b="0"/>
          <a:pathLst>
            <a:path>
              <a:moveTo>
                <a:pt x="3358917" y="0"/>
              </a:moveTo>
              <a:lnTo>
                <a:pt x="3358917" y="593046"/>
              </a:lnTo>
              <a:lnTo>
                <a:pt x="0" y="593046"/>
              </a:lnTo>
              <a:lnTo>
                <a:pt x="0" y="6380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C6EE3-9E95-47C1-B7BB-E8E0E3A02A7E}">
      <dsp:nvSpPr>
        <dsp:cNvPr id="0" name=""/>
        <dsp:cNvSpPr/>
      </dsp:nvSpPr>
      <dsp:spPr>
        <a:xfrm>
          <a:off x="216884" y="850832"/>
          <a:ext cx="3877260" cy="638026"/>
        </a:xfrm>
        <a:custGeom>
          <a:avLst/>
          <a:gdLst/>
          <a:ahLst/>
          <a:cxnLst/>
          <a:rect l="0" t="0" r="0" b="0"/>
          <a:pathLst>
            <a:path>
              <a:moveTo>
                <a:pt x="3877260" y="0"/>
              </a:moveTo>
              <a:lnTo>
                <a:pt x="3877260" y="593046"/>
              </a:lnTo>
              <a:lnTo>
                <a:pt x="0" y="593046"/>
              </a:lnTo>
              <a:lnTo>
                <a:pt x="0" y="638026"/>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011820B6-DAE6-41D5-A38D-401DC541EBA1}">
      <dsp:nvSpPr>
        <dsp:cNvPr id="0" name=""/>
        <dsp:cNvSpPr/>
      </dsp:nvSpPr>
      <dsp:spPr>
        <a:xfrm>
          <a:off x="2338363" y="288032"/>
          <a:ext cx="3511563" cy="562800"/>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中國兵器裝備集團</a:t>
          </a:r>
        </a:p>
      </dsp:txBody>
      <dsp:txXfrm>
        <a:off x="2338363" y="288032"/>
        <a:ext cx="3511563" cy="562800"/>
      </dsp:txXfrm>
    </dsp:sp>
    <dsp:sp modelId="{2FE92FCD-46F3-4222-9B8B-43B02831B87B}">
      <dsp:nvSpPr>
        <dsp:cNvPr id="0" name=""/>
        <dsp:cNvSpPr/>
      </dsp:nvSpPr>
      <dsp:spPr>
        <a:xfrm>
          <a:off x="2693"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董事會辦公室</a:t>
          </a:r>
        </a:p>
      </dsp:txBody>
      <dsp:txXfrm>
        <a:off x="2693" y="1488859"/>
        <a:ext cx="428382" cy="3115791"/>
      </dsp:txXfrm>
    </dsp:sp>
    <dsp:sp modelId="{F1206D96-AF06-4313-8837-B25F50F071FE}">
      <dsp:nvSpPr>
        <dsp:cNvPr id="0" name=""/>
        <dsp:cNvSpPr/>
      </dsp:nvSpPr>
      <dsp:spPr>
        <a:xfrm>
          <a:off x="521035"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辦公廳</a:t>
          </a:r>
        </a:p>
      </dsp:txBody>
      <dsp:txXfrm>
        <a:off x="521035" y="1488859"/>
        <a:ext cx="428382" cy="3115791"/>
      </dsp:txXfrm>
    </dsp:sp>
    <dsp:sp modelId="{7BDAC86E-778B-46C3-B6B4-CB0A0EFDF2B6}">
      <dsp:nvSpPr>
        <dsp:cNvPr id="0" name=""/>
        <dsp:cNvSpPr/>
      </dsp:nvSpPr>
      <dsp:spPr>
        <a:xfrm>
          <a:off x="1039378"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發展計劃部</a:t>
          </a:r>
        </a:p>
      </dsp:txBody>
      <dsp:txXfrm>
        <a:off x="1039378" y="1488859"/>
        <a:ext cx="428382" cy="3115791"/>
      </dsp:txXfrm>
    </dsp:sp>
    <dsp:sp modelId="{3B70201D-EF7B-47E3-B8C8-6A2436709CD1}">
      <dsp:nvSpPr>
        <dsp:cNvPr id="0" name=""/>
        <dsp:cNvSpPr/>
      </dsp:nvSpPr>
      <dsp:spPr>
        <a:xfrm>
          <a:off x="1557721"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財務部</a:t>
          </a:r>
        </a:p>
      </dsp:txBody>
      <dsp:txXfrm>
        <a:off x="1557721" y="1488859"/>
        <a:ext cx="428382" cy="3115791"/>
      </dsp:txXfrm>
    </dsp:sp>
    <dsp:sp modelId="{9A4E0E03-795B-4826-BAA0-2818D6170C5F}">
      <dsp:nvSpPr>
        <dsp:cNvPr id="0" name=""/>
        <dsp:cNvSpPr/>
      </dsp:nvSpPr>
      <dsp:spPr>
        <a:xfrm>
          <a:off x="2076064"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人力資源部</a:t>
          </a:r>
        </a:p>
      </dsp:txBody>
      <dsp:txXfrm>
        <a:off x="2076064" y="1488859"/>
        <a:ext cx="428382" cy="3115791"/>
      </dsp:txXfrm>
    </dsp:sp>
    <dsp:sp modelId="{AF3AA209-EEC8-47FF-ACAA-2B3788A0C135}">
      <dsp:nvSpPr>
        <dsp:cNvPr id="0" name=""/>
        <dsp:cNvSpPr/>
      </dsp:nvSpPr>
      <dsp:spPr>
        <a:xfrm>
          <a:off x="2594407"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資本運營部</a:t>
          </a:r>
        </a:p>
      </dsp:txBody>
      <dsp:txXfrm>
        <a:off x="2594407" y="1488859"/>
        <a:ext cx="428382" cy="3115791"/>
      </dsp:txXfrm>
    </dsp:sp>
    <dsp:sp modelId="{F2AA15F2-957C-4F34-A88B-ADAA7F26A414}">
      <dsp:nvSpPr>
        <dsp:cNvPr id="0" name=""/>
        <dsp:cNvSpPr/>
      </dsp:nvSpPr>
      <dsp:spPr>
        <a:xfrm>
          <a:off x="3112750"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審計與風險部</a:t>
          </a:r>
        </a:p>
      </dsp:txBody>
      <dsp:txXfrm>
        <a:off x="3112750" y="1488859"/>
        <a:ext cx="428382" cy="3115791"/>
      </dsp:txXfrm>
    </dsp:sp>
    <dsp:sp modelId="{96FE9EEB-5D70-4659-9D1A-CA085522C2E2}">
      <dsp:nvSpPr>
        <dsp:cNvPr id="0" name=""/>
        <dsp:cNvSpPr/>
      </dsp:nvSpPr>
      <dsp:spPr>
        <a:xfrm>
          <a:off x="3631093"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科技與信息化部</a:t>
          </a:r>
        </a:p>
      </dsp:txBody>
      <dsp:txXfrm>
        <a:off x="3631093" y="1488859"/>
        <a:ext cx="428382" cy="3115791"/>
      </dsp:txXfrm>
    </dsp:sp>
    <dsp:sp modelId="{71C705C8-A242-4ABC-879D-551E13A0DFCF}">
      <dsp:nvSpPr>
        <dsp:cNvPr id="0" name=""/>
        <dsp:cNvSpPr/>
      </dsp:nvSpPr>
      <dsp:spPr>
        <a:xfrm>
          <a:off x="4149436" y="1488859"/>
          <a:ext cx="428382" cy="3115786"/>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改革與管理部</a:t>
          </a:r>
        </a:p>
      </dsp:txBody>
      <dsp:txXfrm>
        <a:off x="4149436" y="1488859"/>
        <a:ext cx="428382" cy="3115786"/>
      </dsp:txXfrm>
    </dsp:sp>
    <dsp:sp modelId="{AF052A1F-0E46-48AA-83BC-9D54CF67890B}">
      <dsp:nvSpPr>
        <dsp:cNvPr id="0" name=""/>
        <dsp:cNvSpPr/>
      </dsp:nvSpPr>
      <dsp:spPr>
        <a:xfrm>
          <a:off x="4667779"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黨群工作部</a:t>
          </a:r>
        </a:p>
      </dsp:txBody>
      <dsp:txXfrm>
        <a:off x="4667779" y="1488859"/>
        <a:ext cx="428382" cy="3115791"/>
      </dsp:txXfrm>
    </dsp:sp>
    <dsp:sp modelId="{01FFB24E-309D-4CF6-9301-E10CE77CC110}">
      <dsp:nvSpPr>
        <dsp:cNvPr id="0" name=""/>
        <dsp:cNvSpPr/>
      </dsp:nvSpPr>
      <dsp:spPr>
        <a:xfrm>
          <a:off x="5186121"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紀檢監察部</a:t>
          </a:r>
        </a:p>
      </dsp:txBody>
      <dsp:txXfrm>
        <a:off x="5186121" y="1488859"/>
        <a:ext cx="428382" cy="3115791"/>
      </dsp:txXfrm>
    </dsp:sp>
    <dsp:sp modelId="{74191617-7BDD-491E-A1CC-E59CD9D8335F}">
      <dsp:nvSpPr>
        <dsp:cNvPr id="0" name=""/>
        <dsp:cNvSpPr/>
      </dsp:nvSpPr>
      <dsp:spPr>
        <a:xfrm>
          <a:off x="5704464"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特種裝備部</a:t>
          </a:r>
        </a:p>
      </dsp:txBody>
      <dsp:txXfrm>
        <a:off x="5704464" y="1488859"/>
        <a:ext cx="428382" cy="3115791"/>
      </dsp:txXfrm>
    </dsp:sp>
    <dsp:sp modelId="{E53D26E0-7626-4DF7-9FC1-3DD1BC4C404F}">
      <dsp:nvSpPr>
        <dsp:cNvPr id="0" name=""/>
        <dsp:cNvSpPr/>
      </dsp:nvSpPr>
      <dsp:spPr>
        <a:xfrm>
          <a:off x="6222807"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民品部</a:t>
          </a:r>
        </a:p>
      </dsp:txBody>
      <dsp:txXfrm>
        <a:off x="6222807" y="1488859"/>
        <a:ext cx="428382" cy="3115791"/>
      </dsp:txXfrm>
    </dsp:sp>
    <dsp:sp modelId="{1C000722-5E2E-4723-BD48-9C3488371574}">
      <dsp:nvSpPr>
        <dsp:cNvPr id="0" name=""/>
        <dsp:cNvSpPr/>
      </dsp:nvSpPr>
      <dsp:spPr>
        <a:xfrm>
          <a:off x="6741150"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深化改革辦公室</a:t>
          </a:r>
        </a:p>
      </dsp:txBody>
      <dsp:txXfrm>
        <a:off x="6741150" y="1488859"/>
        <a:ext cx="428382" cy="3115791"/>
      </dsp:txXfrm>
    </dsp:sp>
    <dsp:sp modelId="{B8D36200-32CA-4B4B-B7F5-53A0DF7E92C2}">
      <dsp:nvSpPr>
        <dsp:cNvPr id="0" name=""/>
        <dsp:cNvSpPr/>
      </dsp:nvSpPr>
      <dsp:spPr>
        <a:xfrm>
          <a:off x="7259493"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摩托車部</a:t>
          </a:r>
        </a:p>
      </dsp:txBody>
      <dsp:txXfrm>
        <a:off x="7259493" y="1488859"/>
        <a:ext cx="428382" cy="3115791"/>
      </dsp:txXfrm>
    </dsp:sp>
    <dsp:sp modelId="{CE608624-7221-4FEC-AC5A-97B6D225601C}">
      <dsp:nvSpPr>
        <dsp:cNvPr id="0" name=""/>
        <dsp:cNvSpPr/>
      </dsp:nvSpPr>
      <dsp:spPr>
        <a:xfrm>
          <a:off x="7777836" y="1488859"/>
          <a:ext cx="428382" cy="3115791"/>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西南地區部</a:t>
          </a:r>
        </a:p>
      </dsp:txBody>
      <dsp:txXfrm>
        <a:off x="7777836" y="1488859"/>
        <a:ext cx="428382" cy="31157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23B6B-F6F1-4E34-AADC-A097EEC67366}">
      <dsp:nvSpPr>
        <dsp:cNvPr id="0" name=""/>
        <dsp:cNvSpPr/>
      </dsp:nvSpPr>
      <dsp:spPr>
        <a:xfrm>
          <a:off x="3925079" y="1136739"/>
          <a:ext cx="3726565" cy="617162"/>
        </a:xfrm>
        <a:custGeom>
          <a:avLst/>
          <a:gdLst/>
          <a:ahLst/>
          <a:cxnLst/>
          <a:rect l="0" t="0" r="0" b="0"/>
          <a:pathLst>
            <a:path>
              <a:moveTo>
                <a:pt x="0" y="0"/>
              </a:moveTo>
              <a:lnTo>
                <a:pt x="0" y="576733"/>
              </a:lnTo>
              <a:lnTo>
                <a:pt x="3726565" y="576733"/>
              </a:lnTo>
              <a:lnTo>
                <a:pt x="3726565" y="617162"/>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01DC5082-B34B-4E07-BD5B-8F07B652E69A}">
      <dsp:nvSpPr>
        <dsp:cNvPr id="0" name=""/>
        <dsp:cNvSpPr/>
      </dsp:nvSpPr>
      <dsp:spPr>
        <a:xfrm>
          <a:off x="3925079" y="1136739"/>
          <a:ext cx="3260664" cy="617162"/>
        </a:xfrm>
        <a:custGeom>
          <a:avLst/>
          <a:gdLst/>
          <a:ahLst/>
          <a:cxnLst/>
          <a:rect l="0" t="0" r="0" b="0"/>
          <a:pathLst>
            <a:path>
              <a:moveTo>
                <a:pt x="0" y="0"/>
              </a:moveTo>
              <a:lnTo>
                <a:pt x="0" y="576733"/>
              </a:lnTo>
              <a:lnTo>
                <a:pt x="3260664" y="576733"/>
              </a:lnTo>
              <a:lnTo>
                <a:pt x="3260664" y="617162"/>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10E6E11D-309A-4ADE-9DF4-59A9FA26DE8B}">
      <dsp:nvSpPr>
        <dsp:cNvPr id="0" name=""/>
        <dsp:cNvSpPr/>
      </dsp:nvSpPr>
      <dsp:spPr>
        <a:xfrm>
          <a:off x="3925079" y="1136739"/>
          <a:ext cx="2794763" cy="617162"/>
        </a:xfrm>
        <a:custGeom>
          <a:avLst/>
          <a:gdLst/>
          <a:ahLst/>
          <a:cxnLst/>
          <a:rect l="0" t="0" r="0" b="0"/>
          <a:pathLst>
            <a:path>
              <a:moveTo>
                <a:pt x="0" y="0"/>
              </a:moveTo>
              <a:lnTo>
                <a:pt x="0" y="576733"/>
              </a:lnTo>
              <a:lnTo>
                <a:pt x="2794763" y="576733"/>
              </a:lnTo>
              <a:lnTo>
                <a:pt x="2794763" y="617162"/>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D940BE77-DF1B-43C2-9E53-F83B195194E8}">
      <dsp:nvSpPr>
        <dsp:cNvPr id="0" name=""/>
        <dsp:cNvSpPr/>
      </dsp:nvSpPr>
      <dsp:spPr>
        <a:xfrm>
          <a:off x="3925079" y="1136739"/>
          <a:ext cx="2328862" cy="617162"/>
        </a:xfrm>
        <a:custGeom>
          <a:avLst/>
          <a:gdLst/>
          <a:ahLst/>
          <a:cxnLst/>
          <a:rect l="0" t="0" r="0" b="0"/>
          <a:pathLst>
            <a:path>
              <a:moveTo>
                <a:pt x="0" y="0"/>
              </a:moveTo>
              <a:lnTo>
                <a:pt x="0" y="576733"/>
              </a:lnTo>
              <a:lnTo>
                <a:pt x="2328862" y="576733"/>
              </a:lnTo>
              <a:lnTo>
                <a:pt x="2328862" y="617162"/>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C72BDC43-9FF1-4AE3-AF51-EDDE2FD38FD1}">
      <dsp:nvSpPr>
        <dsp:cNvPr id="0" name=""/>
        <dsp:cNvSpPr/>
      </dsp:nvSpPr>
      <dsp:spPr>
        <a:xfrm>
          <a:off x="3925079" y="1136739"/>
          <a:ext cx="1862961" cy="617162"/>
        </a:xfrm>
        <a:custGeom>
          <a:avLst/>
          <a:gdLst/>
          <a:ahLst/>
          <a:cxnLst/>
          <a:rect l="0" t="0" r="0" b="0"/>
          <a:pathLst>
            <a:path>
              <a:moveTo>
                <a:pt x="0" y="0"/>
              </a:moveTo>
              <a:lnTo>
                <a:pt x="0" y="576733"/>
              </a:lnTo>
              <a:lnTo>
                <a:pt x="1862961" y="576733"/>
              </a:lnTo>
              <a:lnTo>
                <a:pt x="1862961" y="617162"/>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4F4CC607-DC61-47D0-9BFC-ADD50829D943}">
      <dsp:nvSpPr>
        <dsp:cNvPr id="0" name=""/>
        <dsp:cNvSpPr/>
      </dsp:nvSpPr>
      <dsp:spPr>
        <a:xfrm>
          <a:off x="3925079" y="1136739"/>
          <a:ext cx="1397060" cy="617162"/>
        </a:xfrm>
        <a:custGeom>
          <a:avLst/>
          <a:gdLst/>
          <a:ahLst/>
          <a:cxnLst/>
          <a:rect l="0" t="0" r="0" b="0"/>
          <a:pathLst>
            <a:path>
              <a:moveTo>
                <a:pt x="0" y="0"/>
              </a:moveTo>
              <a:lnTo>
                <a:pt x="0" y="576733"/>
              </a:lnTo>
              <a:lnTo>
                <a:pt x="1397060" y="576733"/>
              </a:lnTo>
              <a:lnTo>
                <a:pt x="1397060" y="617162"/>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9E306159-5C00-4B56-A6FE-DDFB7D66218E}">
      <dsp:nvSpPr>
        <dsp:cNvPr id="0" name=""/>
        <dsp:cNvSpPr/>
      </dsp:nvSpPr>
      <dsp:spPr>
        <a:xfrm>
          <a:off x="3925079" y="1136739"/>
          <a:ext cx="931159" cy="617162"/>
        </a:xfrm>
        <a:custGeom>
          <a:avLst/>
          <a:gdLst/>
          <a:ahLst/>
          <a:cxnLst/>
          <a:rect l="0" t="0" r="0" b="0"/>
          <a:pathLst>
            <a:path>
              <a:moveTo>
                <a:pt x="0" y="0"/>
              </a:moveTo>
              <a:lnTo>
                <a:pt x="0" y="576733"/>
              </a:lnTo>
              <a:lnTo>
                <a:pt x="931159" y="576733"/>
              </a:lnTo>
              <a:lnTo>
                <a:pt x="931159" y="617162"/>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C8B10EBE-32D9-4EB4-AA89-F7DB0ACD6202}">
      <dsp:nvSpPr>
        <dsp:cNvPr id="0" name=""/>
        <dsp:cNvSpPr/>
      </dsp:nvSpPr>
      <dsp:spPr>
        <a:xfrm>
          <a:off x="3925079" y="1136739"/>
          <a:ext cx="465258" cy="617162"/>
        </a:xfrm>
        <a:custGeom>
          <a:avLst/>
          <a:gdLst/>
          <a:ahLst/>
          <a:cxnLst/>
          <a:rect l="0" t="0" r="0" b="0"/>
          <a:pathLst>
            <a:path>
              <a:moveTo>
                <a:pt x="0" y="0"/>
              </a:moveTo>
              <a:lnTo>
                <a:pt x="0" y="576733"/>
              </a:lnTo>
              <a:lnTo>
                <a:pt x="465258" y="576733"/>
              </a:lnTo>
              <a:lnTo>
                <a:pt x="465258" y="617162"/>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9C6A58D8-A140-4785-926A-94C0D63A720F}">
      <dsp:nvSpPr>
        <dsp:cNvPr id="0" name=""/>
        <dsp:cNvSpPr/>
      </dsp:nvSpPr>
      <dsp:spPr>
        <a:xfrm>
          <a:off x="3878716" y="1136739"/>
          <a:ext cx="91440" cy="617162"/>
        </a:xfrm>
        <a:custGeom>
          <a:avLst/>
          <a:gdLst/>
          <a:ahLst/>
          <a:cxnLst/>
          <a:rect l="0" t="0" r="0" b="0"/>
          <a:pathLst>
            <a:path>
              <a:moveTo>
                <a:pt x="46363" y="0"/>
              </a:moveTo>
              <a:lnTo>
                <a:pt x="46363" y="576733"/>
              </a:lnTo>
              <a:lnTo>
                <a:pt x="45720" y="576733"/>
              </a:lnTo>
              <a:lnTo>
                <a:pt x="45720" y="617162"/>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DF3A18D6-7CA3-489C-83BA-DBE3B463035A}">
      <dsp:nvSpPr>
        <dsp:cNvPr id="0" name=""/>
        <dsp:cNvSpPr/>
      </dsp:nvSpPr>
      <dsp:spPr>
        <a:xfrm>
          <a:off x="3458534" y="1136739"/>
          <a:ext cx="466544" cy="617162"/>
        </a:xfrm>
        <a:custGeom>
          <a:avLst/>
          <a:gdLst/>
          <a:ahLst/>
          <a:cxnLst/>
          <a:rect l="0" t="0" r="0" b="0"/>
          <a:pathLst>
            <a:path>
              <a:moveTo>
                <a:pt x="466544" y="0"/>
              </a:moveTo>
              <a:lnTo>
                <a:pt x="466544" y="576733"/>
              </a:lnTo>
              <a:lnTo>
                <a:pt x="0" y="576733"/>
              </a:lnTo>
              <a:lnTo>
                <a:pt x="0" y="6171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F18369-E72C-4B44-93C9-3C64B6AA9DE0}">
      <dsp:nvSpPr>
        <dsp:cNvPr id="0" name=""/>
        <dsp:cNvSpPr/>
      </dsp:nvSpPr>
      <dsp:spPr>
        <a:xfrm>
          <a:off x="2992633" y="1136739"/>
          <a:ext cx="932445" cy="617162"/>
        </a:xfrm>
        <a:custGeom>
          <a:avLst/>
          <a:gdLst/>
          <a:ahLst/>
          <a:cxnLst/>
          <a:rect l="0" t="0" r="0" b="0"/>
          <a:pathLst>
            <a:path>
              <a:moveTo>
                <a:pt x="932445" y="0"/>
              </a:moveTo>
              <a:lnTo>
                <a:pt x="932445" y="576733"/>
              </a:lnTo>
              <a:lnTo>
                <a:pt x="0" y="576733"/>
              </a:lnTo>
              <a:lnTo>
                <a:pt x="0" y="6171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5DC3B-2A6A-4C7B-A364-DE19FDE2FB68}">
      <dsp:nvSpPr>
        <dsp:cNvPr id="0" name=""/>
        <dsp:cNvSpPr/>
      </dsp:nvSpPr>
      <dsp:spPr>
        <a:xfrm>
          <a:off x="2526732" y="1136739"/>
          <a:ext cx="1398346" cy="617162"/>
        </a:xfrm>
        <a:custGeom>
          <a:avLst/>
          <a:gdLst/>
          <a:ahLst/>
          <a:cxnLst/>
          <a:rect l="0" t="0" r="0" b="0"/>
          <a:pathLst>
            <a:path>
              <a:moveTo>
                <a:pt x="1398346" y="0"/>
              </a:moveTo>
              <a:lnTo>
                <a:pt x="1398346" y="576733"/>
              </a:lnTo>
              <a:lnTo>
                <a:pt x="0" y="576733"/>
              </a:lnTo>
              <a:lnTo>
                <a:pt x="0" y="6171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EEF29-5541-4E6A-A7C0-24C6674E775C}">
      <dsp:nvSpPr>
        <dsp:cNvPr id="0" name=""/>
        <dsp:cNvSpPr/>
      </dsp:nvSpPr>
      <dsp:spPr>
        <a:xfrm>
          <a:off x="2060831" y="1136739"/>
          <a:ext cx="1864247" cy="617162"/>
        </a:xfrm>
        <a:custGeom>
          <a:avLst/>
          <a:gdLst/>
          <a:ahLst/>
          <a:cxnLst/>
          <a:rect l="0" t="0" r="0" b="0"/>
          <a:pathLst>
            <a:path>
              <a:moveTo>
                <a:pt x="1864247" y="0"/>
              </a:moveTo>
              <a:lnTo>
                <a:pt x="1864247" y="576733"/>
              </a:lnTo>
              <a:lnTo>
                <a:pt x="0" y="576733"/>
              </a:lnTo>
              <a:lnTo>
                <a:pt x="0" y="6171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3CD6F4-C5F4-4665-BDEC-377C163597AB}">
      <dsp:nvSpPr>
        <dsp:cNvPr id="0" name=""/>
        <dsp:cNvSpPr/>
      </dsp:nvSpPr>
      <dsp:spPr>
        <a:xfrm>
          <a:off x="1594930" y="1136739"/>
          <a:ext cx="2330148" cy="617162"/>
        </a:xfrm>
        <a:custGeom>
          <a:avLst/>
          <a:gdLst/>
          <a:ahLst/>
          <a:cxnLst/>
          <a:rect l="0" t="0" r="0" b="0"/>
          <a:pathLst>
            <a:path>
              <a:moveTo>
                <a:pt x="2330148" y="0"/>
              </a:moveTo>
              <a:lnTo>
                <a:pt x="2330148" y="576733"/>
              </a:lnTo>
              <a:lnTo>
                <a:pt x="0" y="576733"/>
              </a:lnTo>
              <a:lnTo>
                <a:pt x="0" y="6171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18E50-0AAE-48B4-9141-3B5A06A937C3}">
      <dsp:nvSpPr>
        <dsp:cNvPr id="0" name=""/>
        <dsp:cNvSpPr/>
      </dsp:nvSpPr>
      <dsp:spPr>
        <a:xfrm>
          <a:off x="1129029" y="1136739"/>
          <a:ext cx="2796049" cy="617162"/>
        </a:xfrm>
        <a:custGeom>
          <a:avLst/>
          <a:gdLst/>
          <a:ahLst/>
          <a:cxnLst/>
          <a:rect l="0" t="0" r="0" b="0"/>
          <a:pathLst>
            <a:path>
              <a:moveTo>
                <a:pt x="2796049" y="0"/>
              </a:moveTo>
              <a:lnTo>
                <a:pt x="2796049" y="576733"/>
              </a:lnTo>
              <a:lnTo>
                <a:pt x="0" y="576733"/>
              </a:lnTo>
              <a:lnTo>
                <a:pt x="0" y="6171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1F2449-D007-48A2-9CC1-F0A0D993F952}">
      <dsp:nvSpPr>
        <dsp:cNvPr id="0" name=""/>
        <dsp:cNvSpPr/>
      </dsp:nvSpPr>
      <dsp:spPr>
        <a:xfrm>
          <a:off x="663128" y="1136739"/>
          <a:ext cx="3261950" cy="617162"/>
        </a:xfrm>
        <a:custGeom>
          <a:avLst/>
          <a:gdLst/>
          <a:ahLst/>
          <a:cxnLst/>
          <a:rect l="0" t="0" r="0" b="0"/>
          <a:pathLst>
            <a:path>
              <a:moveTo>
                <a:pt x="3261950" y="0"/>
              </a:moveTo>
              <a:lnTo>
                <a:pt x="3261950" y="576733"/>
              </a:lnTo>
              <a:lnTo>
                <a:pt x="0" y="576733"/>
              </a:lnTo>
              <a:lnTo>
                <a:pt x="0" y="6171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C6EE3-9E95-47C1-B7BB-E8E0E3A02A7E}">
      <dsp:nvSpPr>
        <dsp:cNvPr id="0" name=""/>
        <dsp:cNvSpPr/>
      </dsp:nvSpPr>
      <dsp:spPr>
        <a:xfrm>
          <a:off x="197227" y="1136739"/>
          <a:ext cx="3727851" cy="617162"/>
        </a:xfrm>
        <a:custGeom>
          <a:avLst/>
          <a:gdLst/>
          <a:ahLst/>
          <a:cxnLst/>
          <a:rect l="0" t="0" r="0" b="0"/>
          <a:pathLst>
            <a:path>
              <a:moveTo>
                <a:pt x="3727851" y="0"/>
              </a:moveTo>
              <a:lnTo>
                <a:pt x="3727851" y="576733"/>
              </a:lnTo>
              <a:lnTo>
                <a:pt x="0" y="576733"/>
              </a:lnTo>
              <a:lnTo>
                <a:pt x="0" y="617162"/>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011820B6-DAE6-41D5-A38D-401DC541EBA1}">
      <dsp:nvSpPr>
        <dsp:cNvPr id="0" name=""/>
        <dsp:cNvSpPr/>
      </dsp:nvSpPr>
      <dsp:spPr>
        <a:xfrm>
          <a:off x="1332147" y="685774"/>
          <a:ext cx="5185863" cy="450965"/>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latin typeface="標楷體" pitchFamily="65" charset="-120"/>
              <a:ea typeface="標楷體" pitchFamily="65" charset="-120"/>
            </a:rPr>
            <a:t>中國船舶工業集團</a:t>
          </a:r>
          <a:endParaRPr lang="zh-TW" altLang="en-US" sz="2400" b="1" kern="1200" dirty="0">
            <a:solidFill>
              <a:schemeClr val="tx1"/>
            </a:solidFill>
          </a:endParaRPr>
        </a:p>
      </dsp:txBody>
      <dsp:txXfrm>
        <a:off x="1332147" y="685774"/>
        <a:ext cx="5185863" cy="450965"/>
      </dsp:txXfrm>
    </dsp:sp>
    <dsp:sp modelId="{2FE92FCD-46F3-4222-9B8B-43B02831B87B}">
      <dsp:nvSpPr>
        <dsp:cNvPr id="0" name=""/>
        <dsp:cNvSpPr/>
      </dsp:nvSpPr>
      <dsp:spPr>
        <a:xfrm>
          <a:off x="4706"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辦公廳</a:t>
          </a:r>
        </a:p>
      </dsp:txBody>
      <dsp:txXfrm>
        <a:off x="4706" y="1753902"/>
        <a:ext cx="385042" cy="2205094"/>
      </dsp:txXfrm>
    </dsp:sp>
    <dsp:sp modelId="{F1206D96-AF06-4313-8837-B25F50F071FE}">
      <dsp:nvSpPr>
        <dsp:cNvPr id="0" name=""/>
        <dsp:cNvSpPr/>
      </dsp:nvSpPr>
      <dsp:spPr>
        <a:xfrm>
          <a:off x="470607"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董事會辦公室</a:t>
          </a:r>
        </a:p>
      </dsp:txBody>
      <dsp:txXfrm>
        <a:off x="470607" y="1753902"/>
        <a:ext cx="385042" cy="2205094"/>
      </dsp:txXfrm>
    </dsp:sp>
    <dsp:sp modelId="{7BDAC86E-778B-46C3-B6B4-CB0A0EFDF2B6}">
      <dsp:nvSpPr>
        <dsp:cNvPr id="0" name=""/>
        <dsp:cNvSpPr/>
      </dsp:nvSpPr>
      <dsp:spPr>
        <a:xfrm>
          <a:off x="936508"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政策法規部</a:t>
          </a:r>
        </a:p>
      </dsp:txBody>
      <dsp:txXfrm>
        <a:off x="936508" y="1753902"/>
        <a:ext cx="385042" cy="2205094"/>
      </dsp:txXfrm>
    </dsp:sp>
    <dsp:sp modelId="{3B70201D-EF7B-47E3-B8C8-6A2436709CD1}">
      <dsp:nvSpPr>
        <dsp:cNvPr id="0" name=""/>
        <dsp:cNvSpPr/>
      </dsp:nvSpPr>
      <dsp:spPr>
        <a:xfrm>
          <a:off x="1402409"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規劃發展部</a:t>
          </a:r>
        </a:p>
      </dsp:txBody>
      <dsp:txXfrm>
        <a:off x="1402409" y="1753902"/>
        <a:ext cx="385042" cy="2205094"/>
      </dsp:txXfrm>
    </dsp:sp>
    <dsp:sp modelId="{9A4E0E03-795B-4826-BAA0-2818D6170C5F}">
      <dsp:nvSpPr>
        <dsp:cNvPr id="0" name=""/>
        <dsp:cNvSpPr/>
      </dsp:nvSpPr>
      <dsp:spPr>
        <a:xfrm>
          <a:off x="1868310"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經營管理部</a:t>
          </a:r>
        </a:p>
      </dsp:txBody>
      <dsp:txXfrm>
        <a:off x="1868310" y="1753902"/>
        <a:ext cx="385042" cy="2205094"/>
      </dsp:txXfrm>
    </dsp:sp>
    <dsp:sp modelId="{AF3AA209-EEC8-47FF-ACAA-2B3788A0C135}">
      <dsp:nvSpPr>
        <dsp:cNvPr id="0" name=""/>
        <dsp:cNvSpPr/>
      </dsp:nvSpPr>
      <dsp:spPr>
        <a:xfrm>
          <a:off x="2334211"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人力資源部</a:t>
          </a:r>
        </a:p>
      </dsp:txBody>
      <dsp:txXfrm>
        <a:off x="2334211" y="1753902"/>
        <a:ext cx="385042" cy="2205094"/>
      </dsp:txXfrm>
    </dsp:sp>
    <dsp:sp modelId="{F2AA15F2-957C-4F34-A88B-ADAA7F26A414}">
      <dsp:nvSpPr>
        <dsp:cNvPr id="0" name=""/>
        <dsp:cNvSpPr/>
      </dsp:nvSpPr>
      <dsp:spPr>
        <a:xfrm>
          <a:off x="2800112"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財務金融部</a:t>
          </a:r>
        </a:p>
      </dsp:txBody>
      <dsp:txXfrm>
        <a:off x="2800112" y="1753902"/>
        <a:ext cx="385042" cy="2205094"/>
      </dsp:txXfrm>
    </dsp:sp>
    <dsp:sp modelId="{96FE9EEB-5D70-4659-9D1A-CA085522C2E2}">
      <dsp:nvSpPr>
        <dsp:cNvPr id="0" name=""/>
        <dsp:cNvSpPr/>
      </dsp:nvSpPr>
      <dsp:spPr>
        <a:xfrm>
          <a:off x="3266013"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科技部</a:t>
          </a:r>
        </a:p>
      </dsp:txBody>
      <dsp:txXfrm>
        <a:off x="3266013" y="1753902"/>
        <a:ext cx="385042" cy="2205094"/>
      </dsp:txXfrm>
    </dsp:sp>
    <dsp:sp modelId="{71C705C8-A242-4ABC-879D-551E13A0DFCF}">
      <dsp:nvSpPr>
        <dsp:cNvPr id="0" name=""/>
        <dsp:cNvSpPr/>
      </dsp:nvSpPr>
      <dsp:spPr>
        <a:xfrm>
          <a:off x="3731914" y="1753902"/>
          <a:ext cx="385042" cy="2205092"/>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軍工部</a:t>
          </a:r>
        </a:p>
      </dsp:txBody>
      <dsp:txXfrm>
        <a:off x="3731914" y="1753902"/>
        <a:ext cx="385042" cy="2205092"/>
      </dsp:txXfrm>
    </dsp:sp>
    <dsp:sp modelId="{AF052A1F-0E46-48AA-83BC-9D54CF67890B}">
      <dsp:nvSpPr>
        <dsp:cNvPr id="0" name=""/>
        <dsp:cNvSpPr/>
      </dsp:nvSpPr>
      <dsp:spPr>
        <a:xfrm>
          <a:off x="4197815"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船舶海工部</a:t>
          </a:r>
        </a:p>
      </dsp:txBody>
      <dsp:txXfrm>
        <a:off x="4197815" y="1753902"/>
        <a:ext cx="385042" cy="2205094"/>
      </dsp:txXfrm>
    </dsp:sp>
    <dsp:sp modelId="{01FFB24E-309D-4CF6-9301-E10CE77CC110}">
      <dsp:nvSpPr>
        <dsp:cNvPr id="0" name=""/>
        <dsp:cNvSpPr/>
      </dsp:nvSpPr>
      <dsp:spPr>
        <a:xfrm>
          <a:off x="4663716"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動力機電部</a:t>
          </a:r>
        </a:p>
      </dsp:txBody>
      <dsp:txXfrm>
        <a:off x="4663716" y="1753902"/>
        <a:ext cx="385042" cy="2205094"/>
      </dsp:txXfrm>
    </dsp:sp>
    <dsp:sp modelId="{74191617-7BDD-491E-A1CC-E59CD9D8335F}">
      <dsp:nvSpPr>
        <dsp:cNvPr id="0" name=""/>
        <dsp:cNvSpPr/>
      </dsp:nvSpPr>
      <dsp:spPr>
        <a:xfrm>
          <a:off x="5129617"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新興產業部</a:t>
          </a:r>
        </a:p>
      </dsp:txBody>
      <dsp:txXfrm>
        <a:off x="5129617" y="1753902"/>
        <a:ext cx="385042" cy="2205094"/>
      </dsp:txXfrm>
    </dsp:sp>
    <dsp:sp modelId="{E53D26E0-7626-4DF7-9FC1-3DD1BC4C404F}">
      <dsp:nvSpPr>
        <dsp:cNvPr id="0" name=""/>
        <dsp:cNvSpPr/>
      </dsp:nvSpPr>
      <dsp:spPr>
        <a:xfrm>
          <a:off x="5595519"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質量安全部</a:t>
          </a:r>
        </a:p>
      </dsp:txBody>
      <dsp:txXfrm>
        <a:off x="5595519" y="1753902"/>
        <a:ext cx="385042" cy="2205094"/>
      </dsp:txXfrm>
    </dsp:sp>
    <dsp:sp modelId="{1C000722-5E2E-4723-BD48-9C3488371574}">
      <dsp:nvSpPr>
        <dsp:cNvPr id="0" name=""/>
        <dsp:cNvSpPr/>
      </dsp:nvSpPr>
      <dsp:spPr>
        <a:xfrm>
          <a:off x="6061420"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審紀部</a:t>
          </a:r>
        </a:p>
      </dsp:txBody>
      <dsp:txXfrm>
        <a:off x="6061420" y="1753902"/>
        <a:ext cx="385042" cy="2205094"/>
      </dsp:txXfrm>
    </dsp:sp>
    <dsp:sp modelId="{B8D36200-32CA-4B4B-B7F5-53A0DF7E92C2}">
      <dsp:nvSpPr>
        <dsp:cNvPr id="0" name=""/>
        <dsp:cNvSpPr/>
      </dsp:nvSpPr>
      <dsp:spPr>
        <a:xfrm>
          <a:off x="6527321"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監察部</a:t>
          </a:r>
        </a:p>
      </dsp:txBody>
      <dsp:txXfrm>
        <a:off x="6527321" y="1753902"/>
        <a:ext cx="385042" cy="2205094"/>
      </dsp:txXfrm>
    </dsp:sp>
    <dsp:sp modelId="{CE608624-7221-4FEC-AC5A-97B6D225601C}">
      <dsp:nvSpPr>
        <dsp:cNvPr id="0" name=""/>
        <dsp:cNvSpPr/>
      </dsp:nvSpPr>
      <dsp:spPr>
        <a:xfrm>
          <a:off x="6993222"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黨群工作部</a:t>
          </a:r>
        </a:p>
      </dsp:txBody>
      <dsp:txXfrm>
        <a:off x="6993222" y="1753902"/>
        <a:ext cx="385042" cy="2205094"/>
      </dsp:txXfrm>
    </dsp:sp>
    <dsp:sp modelId="{73838AB8-40A7-43FE-8409-6B4AC572FA2D}">
      <dsp:nvSpPr>
        <dsp:cNvPr id="0" name=""/>
        <dsp:cNvSpPr/>
      </dsp:nvSpPr>
      <dsp:spPr>
        <a:xfrm>
          <a:off x="7459123" y="1753902"/>
          <a:ext cx="385042" cy="220509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離退休工作部</a:t>
          </a:r>
          <a:endParaRPr lang="zh-TW" altLang="en-US" sz="2300" b="1" kern="1200" dirty="0">
            <a:solidFill>
              <a:sysClr val="windowText" lastClr="000000"/>
            </a:solidFill>
          </a:endParaRPr>
        </a:p>
      </dsp:txBody>
      <dsp:txXfrm>
        <a:off x="7459123" y="1753902"/>
        <a:ext cx="385042" cy="22050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CC607-DC61-47D0-9BFC-ADD50829D943}">
      <dsp:nvSpPr>
        <dsp:cNvPr id="0" name=""/>
        <dsp:cNvSpPr/>
      </dsp:nvSpPr>
      <dsp:spPr>
        <a:xfrm>
          <a:off x="4174936" y="1411901"/>
          <a:ext cx="3952247" cy="579423"/>
        </a:xfrm>
        <a:custGeom>
          <a:avLst/>
          <a:gdLst/>
          <a:ahLst/>
          <a:cxnLst/>
          <a:rect l="0" t="0" r="0" b="0"/>
          <a:pathLst>
            <a:path>
              <a:moveTo>
                <a:pt x="0" y="0"/>
              </a:moveTo>
              <a:lnTo>
                <a:pt x="0" y="517664"/>
              </a:lnTo>
              <a:lnTo>
                <a:pt x="3952247" y="517664"/>
              </a:lnTo>
              <a:lnTo>
                <a:pt x="3952247" y="579423"/>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9E306159-5C00-4B56-A6FE-DDFB7D66218E}">
      <dsp:nvSpPr>
        <dsp:cNvPr id="0" name=""/>
        <dsp:cNvSpPr/>
      </dsp:nvSpPr>
      <dsp:spPr>
        <a:xfrm>
          <a:off x="4174936" y="1411901"/>
          <a:ext cx="3240543" cy="579423"/>
        </a:xfrm>
        <a:custGeom>
          <a:avLst/>
          <a:gdLst/>
          <a:ahLst/>
          <a:cxnLst/>
          <a:rect l="0" t="0" r="0" b="0"/>
          <a:pathLst>
            <a:path>
              <a:moveTo>
                <a:pt x="0" y="0"/>
              </a:moveTo>
              <a:lnTo>
                <a:pt x="0" y="517664"/>
              </a:lnTo>
              <a:lnTo>
                <a:pt x="3240543" y="517664"/>
              </a:lnTo>
              <a:lnTo>
                <a:pt x="3240543" y="579423"/>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C8B10EBE-32D9-4EB4-AA89-F7DB0ACD6202}">
      <dsp:nvSpPr>
        <dsp:cNvPr id="0" name=""/>
        <dsp:cNvSpPr/>
      </dsp:nvSpPr>
      <dsp:spPr>
        <a:xfrm>
          <a:off x="4174936" y="1411901"/>
          <a:ext cx="2528840" cy="579423"/>
        </a:xfrm>
        <a:custGeom>
          <a:avLst/>
          <a:gdLst/>
          <a:ahLst/>
          <a:cxnLst/>
          <a:rect l="0" t="0" r="0" b="0"/>
          <a:pathLst>
            <a:path>
              <a:moveTo>
                <a:pt x="0" y="0"/>
              </a:moveTo>
              <a:lnTo>
                <a:pt x="0" y="517664"/>
              </a:lnTo>
              <a:lnTo>
                <a:pt x="2528840" y="517664"/>
              </a:lnTo>
              <a:lnTo>
                <a:pt x="2528840" y="579423"/>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9C6A58D8-A140-4785-926A-94C0D63A720F}">
      <dsp:nvSpPr>
        <dsp:cNvPr id="0" name=""/>
        <dsp:cNvSpPr/>
      </dsp:nvSpPr>
      <dsp:spPr>
        <a:xfrm>
          <a:off x="4174936" y="1411901"/>
          <a:ext cx="1817137" cy="579423"/>
        </a:xfrm>
        <a:custGeom>
          <a:avLst/>
          <a:gdLst/>
          <a:ahLst/>
          <a:cxnLst/>
          <a:rect l="0" t="0" r="0" b="0"/>
          <a:pathLst>
            <a:path>
              <a:moveTo>
                <a:pt x="0" y="0"/>
              </a:moveTo>
              <a:lnTo>
                <a:pt x="0" y="517664"/>
              </a:lnTo>
              <a:lnTo>
                <a:pt x="1817137" y="517664"/>
              </a:lnTo>
              <a:lnTo>
                <a:pt x="1817137" y="579423"/>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DF3A18D6-7CA3-489C-83BA-DBE3B463035A}">
      <dsp:nvSpPr>
        <dsp:cNvPr id="0" name=""/>
        <dsp:cNvSpPr/>
      </dsp:nvSpPr>
      <dsp:spPr>
        <a:xfrm>
          <a:off x="4174936" y="1411901"/>
          <a:ext cx="1105434" cy="579423"/>
        </a:xfrm>
        <a:custGeom>
          <a:avLst/>
          <a:gdLst/>
          <a:ahLst/>
          <a:cxnLst/>
          <a:rect l="0" t="0" r="0" b="0"/>
          <a:pathLst>
            <a:path>
              <a:moveTo>
                <a:pt x="0" y="0"/>
              </a:moveTo>
              <a:lnTo>
                <a:pt x="0" y="517664"/>
              </a:lnTo>
              <a:lnTo>
                <a:pt x="1105434" y="517664"/>
              </a:lnTo>
              <a:lnTo>
                <a:pt x="1105434" y="579423"/>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6BF18369-E72C-4B44-93C9-3C64B6AA9DE0}">
      <dsp:nvSpPr>
        <dsp:cNvPr id="0" name=""/>
        <dsp:cNvSpPr/>
      </dsp:nvSpPr>
      <dsp:spPr>
        <a:xfrm>
          <a:off x="4174936" y="1411901"/>
          <a:ext cx="393730" cy="579423"/>
        </a:xfrm>
        <a:custGeom>
          <a:avLst/>
          <a:gdLst/>
          <a:ahLst/>
          <a:cxnLst/>
          <a:rect l="0" t="0" r="0" b="0"/>
          <a:pathLst>
            <a:path>
              <a:moveTo>
                <a:pt x="0" y="0"/>
              </a:moveTo>
              <a:lnTo>
                <a:pt x="0" y="517664"/>
              </a:lnTo>
              <a:lnTo>
                <a:pt x="393730" y="517664"/>
              </a:lnTo>
              <a:lnTo>
                <a:pt x="393730" y="579423"/>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D835DC3B-2A6A-4C7B-A364-DE19FDE2FB68}">
      <dsp:nvSpPr>
        <dsp:cNvPr id="0" name=""/>
        <dsp:cNvSpPr/>
      </dsp:nvSpPr>
      <dsp:spPr>
        <a:xfrm>
          <a:off x="3856963" y="1411901"/>
          <a:ext cx="317972" cy="579423"/>
        </a:xfrm>
        <a:custGeom>
          <a:avLst/>
          <a:gdLst/>
          <a:ahLst/>
          <a:cxnLst/>
          <a:rect l="0" t="0" r="0" b="0"/>
          <a:pathLst>
            <a:path>
              <a:moveTo>
                <a:pt x="317972" y="0"/>
              </a:moveTo>
              <a:lnTo>
                <a:pt x="317972" y="517664"/>
              </a:lnTo>
              <a:lnTo>
                <a:pt x="0" y="517664"/>
              </a:lnTo>
              <a:lnTo>
                <a:pt x="0" y="5794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EEF29-5541-4E6A-A7C0-24C6674E775C}">
      <dsp:nvSpPr>
        <dsp:cNvPr id="0" name=""/>
        <dsp:cNvSpPr/>
      </dsp:nvSpPr>
      <dsp:spPr>
        <a:xfrm>
          <a:off x="3145260" y="1411901"/>
          <a:ext cx="1029675" cy="579423"/>
        </a:xfrm>
        <a:custGeom>
          <a:avLst/>
          <a:gdLst/>
          <a:ahLst/>
          <a:cxnLst/>
          <a:rect l="0" t="0" r="0" b="0"/>
          <a:pathLst>
            <a:path>
              <a:moveTo>
                <a:pt x="1029675" y="0"/>
              </a:moveTo>
              <a:lnTo>
                <a:pt x="1029675" y="517664"/>
              </a:lnTo>
              <a:lnTo>
                <a:pt x="0" y="517664"/>
              </a:lnTo>
              <a:lnTo>
                <a:pt x="0" y="5794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3CD6F4-C5F4-4665-BDEC-377C163597AB}">
      <dsp:nvSpPr>
        <dsp:cNvPr id="0" name=""/>
        <dsp:cNvSpPr/>
      </dsp:nvSpPr>
      <dsp:spPr>
        <a:xfrm>
          <a:off x="2433557" y="1411901"/>
          <a:ext cx="1741379" cy="579423"/>
        </a:xfrm>
        <a:custGeom>
          <a:avLst/>
          <a:gdLst/>
          <a:ahLst/>
          <a:cxnLst/>
          <a:rect l="0" t="0" r="0" b="0"/>
          <a:pathLst>
            <a:path>
              <a:moveTo>
                <a:pt x="1741379" y="0"/>
              </a:moveTo>
              <a:lnTo>
                <a:pt x="1741379" y="517664"/>
              </a:lnTo>
              <a:lnTo>
                <a:pt x="0" y="517664"/>
              </a:lnTo>
              <a:lnTo>
                <a:pt x="0" y="5794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18E50-0AAE-48B4-9141-3B5A06A937C3}">
      <dsp:nvSpPr>
        <dsp:cNvPr id="0" name=""/>
        <dsp:cNvSpPr/>
      </dsp:nvSpPr>
      <dsp:spPr>
        <a:xfrm>
          <a:off x="1721853" y="1411901"/>
          <a:ext cx="2453082" cy="579423"/>
        </a:xfrm>
        <a:custGeom>
          <a:avLst/>
          <a:gdLst/>
          <a:ahLst/>
          <a:cxnLst/>
          <a:rect l="0" t="0" r="0" b="0"/>
          <a:pathLst>
            <a:path>
              <a:moveTo>
                <a:pt x="2453082" y="0"/>
              </a:moveTo>
              <a:lnTo>
                <a:pt x="2453082" y="517664"/>
              </a:lnTo>
              <a:lnTo>
                <a:pt x="0" y="517664"/>
              </a:lnTo>
              <a:lnTo>
                <a:pt x="0" y="5794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1F2449-D007-48A2-9CC1-F0A0D993F952}">
      <dsp:nvSpPr>
        <dsp:cNvPr id="0" name=""/>
        <dsp:cNvSpPr/>
      </dsp:nvSpPr>
      <dsp:spPr>
        <a:xfrm>
          <a:off x="1010150" y="1411901"/>
          <a:ext cx="3164785" cy="579423"/>
        </a:xfrm>
        <a:custGeom>
          <a:avLst/>
          <a:gdLst/>
          <a:ahLst/>
          <a:cxnLst/>
          <a:rect l="0" t="0" r="0" b="0"/>
          <a:pathLst>
            <a:path>
              <a:moveTo>
                <a:pt x="3164785" y="0"/>
              </a:moveTo>
              <a:lnTo>
                <a:pt x="3164785" y="517664"/>
              </a:lnTo>
              <a:lnTo>
                <a:pt x="0" y="517664"/>
              </a:lnTo>
              <a:lnTo>
                <a:pt x="0" y="5794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C6EE3-9E95-47C1-B7BB-E8E0E3A02A7E}">
      <dsp:nvSpPr>
        <dsp:cNvPr id="0" name=""/>
        <dsp:cNvSpPr/>
      </dsp:nvSpPr>
      <dsp:spPr>
        <a:xfrm>
          <a:off x="298447" y="1411901"/>
          <a:ext cx="3876489" cy="579423"/>
        </a:xfrm>
        <a:custGeom>
          <a:avLst/>
          <a:gdLst/>
          <a:ahLst/>
          <a:cxnLst/>
          <a:rect l="0" t="0" r="0" b="0"/>
          <a:pathLst>
            <a:path>
              <a:moveTo>
                <a:pt x="3876489" y="0"/>
              </a:moveTo>
              <a:lnTo>
                <a:pt x="3876489" y="517664"/>
              </a:lnTo>
              <a:lnTo>
                <a:pt x="0" y="517664"/>
              </a:lnTo>
              <a:lnTo>
                <a:pt x="0" y="579423"/>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011820B6-DAE6-41D5-A38D-401DC541EBA1}">
      <dsp:nvSpPr>
        <dsp:cNvPr id="0" name=""/>
        <dsp:cNvSpPr/>
      </dsp:nvSpPr>
      <dsp:spPr>
        <a:xfrm>
          <a:off x="2340609" y="648073"/>
          <a:ext cx="3668654" cy="763828"/>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中國船舶重工集團</a:t>
          </a:r>
        </a:p>
      </dsp:txBody>
      <dsp:txXfrm>
        <a:off x="2340609" y="648073"/>
        <a:ext cx="3668654" cy="763828"/>
      </dsp:txXfrm>
    </dsp:sp>
    <dsp:sp modelId="{2FE92FCD-46F3-4222-9B8B-43B02831B87B}">
      <dsp:nvSpPr>
        <dsp:cNvPr id="0" name=""/>
        <dsp:cNvSpPr/>
      </dsp:nvSpPr>
      <dsp:spPr>
        <a:xfrm>
          <a:off x="4355" y="1991325"/>
          <a:ext cx="588184" cy="2405445"/>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辦公廳</a:t>
          </a:r>
        </a:p>
      </dsp:txBody>
      <dsp:txXfrm>
        <a:off x="4355" y="1991325"/>
        <a:ext cx="588184" cy="2405445"/>
      </dsp:txXfrm>
    </dsp:sp>
    <dsp:sp modelId="{F1206D96-AF06-4313-8837-B25F50F071FE}">
      <dsp:nvSpPr>
        <dsp:cNvPr id="0" name=""/>
        <dsp:cNvSpPr/>
      </dsp:nvSpPr>
      <dsp:spPr>
        <a:xfrm>
          <a:off x="716058" y="1991325"/>
          <a:ext cx="588184" cy="240556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規劃發展部</a:t>
          </a:r>
        </a:p>
      </dsp:txBody>
      <dsp:txXfrm>
        <a:off x="716058" y="1991325"/>
        <a:ext cx="588184" cy="2405568"/>
      </dsp:txXfrm>
    </dsp:sp>
    <dsp:sp modelId="{7BDAC86E-778B-46C3-B6B4-CB0A0EFDF2B6}">
      <dsp:nvSpPr>
        <dsp:cNvPr id="0" name=""/>
        <dsp:cNvSpPr/>
      </dsp:nvSpPr>
      <dsp:spPr>
        <a:xfrm>
          <a:off x="1427761" y="1991325"/>
          <a:ext cx="588184" cy="240556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資產部</a:t>
          </a:r>
        </a:p>
      </dsp:txBody>
      <dsp:txXfrm>
        <a:off x="1427761" y="1991325"/>
        <a:ext cx="588184" cy="2405568"/>
      </dsp:txXfrm>
    </dsp:sp>
    <dsp:sp modelId="{3B70201D-EF7B-47E3-B8C8-6A2436709CD1}">
      <dsp:nvSpPr>
        <dsp:cNvPr id="0" name=""/>
        <dsp:cNvSpPr/>
      </dsp:nvSpPr>
      <dsp:spPr>
        <a:xfrm>
          <a:off x="2139465" y="1991325"/>
          <a:ext cx="588184" cy="240556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軍工部</a:t>
          </a:r>
        </a:p>
      </dsp:txBody>
      <dsp:txXfrm>
        <a:off x="2139465" y="1991325"/>
        <a:ext cx="588184" cy="2405568"/>
      </dsp:txXfrm>
    </dsp:sp>
    <dsp:sp modelId="{9A4E0E03-795B-4826-BAA0-2818D6170C5F}">
      <dsp:nvSpPr>
        <dsp:cNvPr id="0" name=""/>
        <dsp:cNvSpPr/>
      </dsp:nvSpPr>
      <dsp:spPr>
        <a:xfrm>
          <a:off x="2851168" y="1991325"/>
          <a:ext cx="588184" cy="240556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科技部</a:t>
          </a:r>
        </a:p>
      </dsp:txBody>
      <dsp:txXfrm>
        <a:off x="2851168" y="1991325"/>
        <a:ext cx="588184" cy="2405568"/>
      </dsp:txXfrm>
    </dsp:sp>
    <dsp:sp modelId="{AF3AA209-EEC8-47FF-ACAA-2B3788A0C135}">
      <dsp:nvSpPr>
        <dsp:cNvPr id="0" name=""/>
        <dsp:cNvSpPr/>
      </dsp:nvSpPr>
      <dsp:spPr>
        <a:xfrm>
          <a:off x="3562871" y="1991325"/>
          <a:ext cx="588184" cy="240556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生產經營部</a:t>
          </a:r>
        </a:p>
      </dsp:txBody>
      <dsp:txXfrm>
        <a:off x="3562871" y="1991325"/>
        <a:ext cx="588184" cy="2405568"/>
      </dsp:txXfrm>
    </dsp:sp>
    <dsp:sp modelId="{F2AA15F2-957C-4F34-A88B-ADAA7F26A414}">
      <dsp:nvSpPr>
        <dsp:cNvPr id="0" name=""/>
        <dsp:cNvSpPr/>
      </dsp:nvSpPr>
      <dsp:spPr>
        <a:xfrm>
          <a:off x="4274574" y="1991325"/>
          <a:ext cx="588184" cy="240556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裝備產業部</a:t>
          </a:r>
        </a:p>
      </dsp:txBody>
      <dsp:txXfrm>
        <a:off x="4274574" y="1991325"/>
        <a:ext cx="588184" cy="2405568"/>
      </dsp:txXfrm>
    </dsp:sp>
    <dsp:sp modelId="{96FE9EEB-5D70-4659-9D1A-CA085522C2E2}">
      <dsp:nvSpPr>
        <dsp:cNvPr id="0" name=""/>
        <dsp:cNvSpPr/>
      </dsp:nvSpPr>
      <dsp:spPr>
        <a:xfrm>
          <a:off x="4986278" y="1991325"/>
          <a:ext cx="588184" cy="240556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人事部</a:t>
          </a:r>
        </a:p>
      </dsp:txBody>
      <dsp:txXfrm>
        <a:off x="4986278" y="1991325"/>
        <a:ext cx="588184" cy="2405568"/>
      </dsp:txXfrm>
    </dsp:sp>
    <dsp:sp modelId="{71C705C8-A242-4ABC-879D-551E13A0DFCF}">
      <dsp:nvSpPr>
        <dsp:cNvPr id="0" name=""/>
        <dsp:cNvSpPr/>
      </dsp:nvSpPr>
      <dsp:spPr>
        <a:xfrm>
          <a:off x="5697981" y="1991325"/>
          <a:ext cx="588184" cy="2405563"/>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財務部</a:t>
          </a:r>
        </a:p>
      </dsp:txBody>
      <dsp:txXfrm>
        <a:off x="5697981" y="1991325"/>
        <a:ext cx="588184" cy="2405563"/>
      </dsp:txXfrm>
    </dsp:sp>
    <dsp:sp modelId="{AF052A1F-0E46-48AA-83BC-9D54CF67890B}">
      <dsp:nvSpPr>
        <dsp:cNvPr id="0" name=""/>
        <dsp:cNvSpPr/>
      </dsp:nvSpPr>
      <dsp:spPr>
        <a:xfrm>
          <a:off x="6409684" y="1991325"/>
          <a:ext cx="588184" cy="240556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審計部</a:t>
          </a:r>
        </a:p>
      </dsp:txBody>
      <dsp:txXfrm>
        <a:off x="6409684" y="1991325"/>
        <a:ext cx="588184" cy="2405568"/>
      </dsp:txXfrm>
    </dsp:sp>
    <dsp:sp modelId="{01FFB24E-309D-4CF6-9301-E10CE77CC110}">
      <dsp:nvSpPr>
        <dsp:cNvPr id="0" name=""/>
        <dsp:cNvSpPr/>
      </dsp:nvSpPr>
      <dsp:spPr>
        <a:xfrm>
          <a:off x="7121388" y="1991325"/>
          <a:ext cx="588184" cy="240556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政工部</a:t>
          </a:r>
        </a:p>
      </dsp:txBody>
      <dsp:txXfrm>
        <a:off x="7121388" y="1991325"/>
        <a:ext cx="588184" cy="2405568"/>
      </dsp:txXfrm>
    </dsp:sp>
    <dsp:sp modelId="{74191617-7BDD-491E-A1CC-E59CD9D8335F}">
      <dsp:nvSpPr>
        <dsp:cNvPr id="0" name=""/>
        <dsp:cNvSpPr/>
      </dsp:nvSpPr>
      <dsp:spPr>
        <a:xfrm>
          <a:off x="7833091" y="1991325"/>
          <a:ext cx="588184" cy="2405568"/>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紀檢組、監察部</a:t>
          </a:r>
        </a:p>
      </dsp:txBody>
      <dsp:txXfrm>
        <a:off x="7833091" y="1991325"/>
        <a:ext cx="588184" cy="24055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853CE-0389-49E0-AFB4-D7DEA6486E8E}">
      <dsp:nvSpPr>
        <dsp:cNvPr id="0" name=""/>
        <dsp:cNvSpPr/>
      </dsp:nvSpPr>
      <dsp:spPr>
        <a:xfrm>
          <a:off x="4180400" y="1012024"/>
          <a:ext cx="3991118" cy="514550"/>
        </a:xfrm>
        <a:custGeom>
          <a:avLst/>
          <a:gdLst/>
          <a:ahLst/>
          <a:cxnLst/>
          <a:rect l="0" t="0" r="0" b="0"/>
          <a:pathLst>
            <a:path>
              <a:moveTo>
                <a:pt x="0" y="0"/>
              </a:moveTo>
              <a:lnTo>
                <a:pt x="0" y="461701"/>
              </a:lnTo>
              <a:lnTo>
                <a:pt x="3991118" y="461701"/>
              </a:lnTo>
              <a:lnTo>
                <a:pt x="3991118" y="514550"/>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5EF42B40-B06B-47D1-8FAF-6F43F91787AB}">
      <dsp:nvSpPr>
        <dsp:cNvPr id="0" name=""/>
        <dsp:cNvSpPr/>
      </dsp:nvSpPr>
      <dsp:spPr>
        <a:xfrm>
          <a:off x="4180400" y="1012024"/>
          <a:ext cx="3382086" cy="514550"/>
        </a:xfrm>
        <a:custGeom>
          <a:avLst/>
          <a:gdLst/>
          <a:ahLst/>
          <a:cxnLst/>
          <a:rect l="0" t="0" r="0" b="0"/>
          <a:pathLst>
            <a:path>
              <a:moveTo>
                <a:pt x="0" y="0"/>
              </a:moveTo>
              <a:lnTo>
                <a:pt x="0" y="461701"/>
              </a:lnTo>
              <a:lnTo>
                <a:pt x="3382086" y="461701"/>
              </a:lnTo>
              <a:lnTo>
                <a:pt x="3382086" y="514550"/>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4F4CC607-DC61-47D0-9BFC-ADD50829D943}">
      <dsp:nvSpPr>
        <dsp:cNvPr id="0" name=""/>
        <dsp:cNvSpPr/>
      </dsp:nvSpPr>
      <dsp:spPr>
        <a:xfrm>
          <a:off x="4180400" y="1012024"/>
          <a:ext cx="2773055" cy="495834"/>
        </a:xfrm>
        <a:custGeom>
          <a:avLst/>
          <a:gdLst/>
          <a:ahLst/>
          <a:cxnLst/>
          <a:rect l="0" t="0" r="0" b="0"/>
          <a:pathLst>
            <a:path>
              <a:moveTo>
                <a:pt x="0" y="0"/>
              </a:moveTo>
              <a:lnTo>
                <a:pt x="0" y="442984"/>
              </a:lnTo>
              <a:lnTo>
                <a:pt x="2773055" y="442984"/>
              </a:lnTo>
              <a:lnTo>
                <a:pt x="2773055"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9E306159-5C00-4B56-A6FE-DDFB7D66218E}">
      <dsp:nvSpPr>
        <dsp:cNvPr id="0" name=""/>
        <dsp:cNvSpPr/>
      </dsp:nvSpPr>
      <dsp:spPr>
        <a:xfrm>
          <a:off x="4180400" y="1012024"/>
          <a:ext cx="2164024" cy="495834"/>
        </a:xfrm>
        <a:custGeom>
          <a:avLst/>
          <a:gdLst/>
          <a:ahLst/>
          <a:cxnLst/>
          <a:rect l="0" t="0" r="0" b="0"/>
          <a:pathLst>
            <a:path>
              <a:moveTo>
                <a:pt x="0" y="0"/>
              </a:moveTo>
              <a:lnTo>
                <a:pt x="0" y="442984"/>
              </a:lnTo>
              <a:lnTo>
                <a:pt x="2164024" y="442984"/>
              </a:lnTo>
              <a:lnTo>
                <a:pt x="2164024"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C8B10EBE-32D9-4EB4-AA89-F7DB0ACD6202}">
      <dsp:nvSpPr>
        <dsp:cNvPr id="0" name=""/>
        <dsp:cNvSpPr/>
      </dsp:nvSpPr>
      <dsp:spPr>
        <a:xfrm>
          <a:off x="4180400" y="1012024"/>
          <a:ext cx="1554992" cy="495834"/>
        </a:xfrm>
        <a:custGeom>
          <a:avLst/>
          <a:gdLst/>
          <a:ahLst/>
          <a:cxnLst/>
          <a:rect l="0" t="0" r="0" b="0"/>
          <a:pathLst>
            <a:path>
              <a:moveTo>
                <a:pt x="0" y="0"/>
              </a:moveTo>
              <a:lnTo>
                <a:pt x="0" y="442984"/>
              </a:lnTo>
              <a:lnTo>
                <a:pt x="1554992" y="442984"/>
              </a:lnTo>
              <a:lnTo>
                <a:pt x="1554992"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9C6A58D8-A140-4785-926A-94C0D63A720F}">
      <dsp:nvSpPr>
        <dsp:cNvPr id="0" name=""/>
        <dsp:cNvSpPr/>
      </dsp:nvSpPr>
      <dsp:spPr>
        <a:xfrm>
          <a:off x="4180400" y="1012024"/>
          <a:ext cx="945961" cy="495834"/>
        </a:xfrm>
        <a:custGeom>
          <a:avLst/>
          <a:gdLst/>
          <a:ahLst/>
          <a:cxnLst/>
          <a:rect l="0" t="0" r="0" b="0"/>
          <a:pathLst>
            <a:path>
              <a:moveTo>
                <a:pt x="0" y="0"/>
              </a:moveTo>
              <a:lnTo>
                <a:pt x="0" y="442984"/>
              </a:lnTo>
              <a:lnTo>
                <a:pt x="945961" y="442984"/>
              </a:lnTo>
              <a:lnTo>
                <a:pt x="945961"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DF3A18D6-7CA3-489C-83BA-DBE3B463035A}">
      <dsp:nvSpPr>
        <dsp:cNvPr id="0" name=""/>
        <dsp:cNvSpPr/>
      </dsp:nvSpPr>
      <dsp:spPr>
        <a:xfrm>
          <a:off x="4180400" y="1012024"/>
          <a:ext cx="336930" cy="495834"/>
        </a:xfrm>
        <a:custGeom>
          <a:avLst/>
          <a:gdLst/>
          <a:ahLst/>
          <a:cxnLst/>
          <a:rect l="0" t="0" r="0" b="0"/>
          <a:pathLst>
            <a:path>
              <a:moveTo>
                <a:pt x="0" y="0"/>
              </a:moveTo>
              <a:lnTo>
                <a:pt x="0" y="442984"/>
              </a:lnTo>
              <a:lnTo>
                <a:pt x="336930" y="442984"/>
              </a:lnTo>
              <a:lnTo>
                <a:pt x="336930" y="49583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6BF18369-E72C-4B44-93C9-3C64B6AA9DE0}">
      <dsp:nvSpPr>
        <dsp:cNvPr id="0" name=""/>
        <dsp:cNvSpPr/>
      </dsp:nvSpPr>
      <dsp:spPr>
        <a:xfrm>
          <a:off x="3908299" y="1012024"/>
          <a:ext cx="272101" cy="495834"/>
        </a:xfrm>
        <a:custGeom>
          <a:avLst/>
          <a:gdLst/>
          <a:ahLst/>
          <a:cxnLst/>
          <a:rect l="0" t="0" r="0" b="0"/>
          <a:pathLst>
            <a:path>
              <a:moveTo>
                <a:pt x="272101" y="0"/>
              </a:moveTo>
              <a:lnTo>
                <a:pt x="272101" y="442984"/>
              </a:lnTo>
              <a:lnTo>
                <a:pt x="0" y="442984"/>
              </a:lnTo>
              <a:lnTo>
                <a:pt x="0" y="495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5DC3B-2A6A-4C7B-A364-DE19FDE2FB68}">
      <dsp:nvSpPr>
        <dsp:cNvPr id="0" name=""/>
        <dsp:cNvSpPr/>
      </dsp:nvSpPr>
      <dsp:spPr>
        <a:xfrm>
          <a:off x="3299268" y="1012024"/>
          <a:ext cx="881132" cy="495834"/>
        </a:xfrm>
        <a:custGeom>
          <a:avLst/>
          <a:gdLst/>
          <a:ahLst/>
          <a:cxnLst/>
          <a:rect l="0" t="0" r="0" b="0"/>
          <a:pathLst>
            <a:path>
              <a:moveTo>
                <a:pt x="881132" y="0"/>
              </a:moveTo>
              <a:lnTo>
                <a:pt x="881132" y="442984"/>
              </a:lnTo>
              <a:lnTo>
                <a:pt x="0" y="442984"/>
              </a:lnTo>
              <a:lnTo>
                <a:pt x="0" y="495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EEF29-5541-4E6A-A7C0-24C6674E775C}">
      <dsp:nvSpPr>
        <dsp:cNvPr id="0" name=""/>
        <dsp:cNvSpPr/>
      </dsp:nvSpPr>
      <dsp:spPr>
        <a:xfrm>
          <a:off x="2690237" y="1012024"/>
          <a:ext cx="1490163" cy="495834"/>
        </a:xfrm>
        <a:custGeom>
          <a:avLst/>
          <a:gdLst/>
          <a:ahLst/>
          <a:cxnLst/>
          <a:rect l="0" t="0" r="0" b="0"/>
          <a:pathLst>
            <a:path>
              <a:moveTo>
                <a:pt x="1490163" y="0"/>
              </a:moveTo>
              <a:lnTo>
                <a:pt x="1490163" y="442984"/>
              </a:lnTo>
              <a:lnTo>
                <a:pt x="0" y="442984"/>
              </a:lnTo>
              <a:lnTo>
                <a:pt x="0" y="495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3CD6F4-C5F4-4665-BDEC-377C163597AB}">
      <dsp:nvSpPr>
        <dsp:cNvPr id="0" name=""/>
        <dsp:cNvSpPr/>
      </dsp:nvSpPr>
      <dsp:spPr>
        <a:xfrm>
          <a:off x="2081205" y="1012024"/>
          <a:ext cx="2099195" cy="495834"/>
        </a:xfrm>
        <a:custGeom>
          <a:avLst/>
          <a:gdLst/>
          <a:ahLst/>
          <a:cxnLst/>
          <a:rect l="0" t="0" r="0" b="0"/>
          <a:pathLst>
            <a:path>
              <a:moveTo>
                <a:pt x="2099195" y="0"/>
              </a:moveTo>
              <a:lnTo>
                <a:pt x="2099195" y="442984"/>
              </a:lnTo>
              <a:lnTo>
                <a:pt x="0" y="442984"/>
              </a:lnTo>
              <a:lnTo>
                <a:pt x="0" y="495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18E50-0AAE-48B4-9141-3B5A06A937C3}">
      <dsp:nvSpPr>
        <dsp:cNvPr id="0" name=""/>
        <dsp:cNvSpPr/>
      </dsp:nvSpPr>
      <dsp:spPr>
        <a:xfrm>
          <a:off x="1472174" y="1012024"/>
          <a:ext cx="2708226" cy="495834"/>
        </a:xfrm>
        <a:custGeom>
          <a:avLst/>
          <a:gdLst/>
          <a:ahLst/>
          <a:cxnLst/>
          <a:rect l="0" t="0" r="0" b="0"/>
          <a:pathLst>
            <a:path>
              <a:moveTo>
                <a:pt x="2708226" y="0"/>
              </a:moveTo>
              <a:lnTo>
                <a:pt x="2708226" y="442984"/>
              </a:lnTo>
              <a:lnTo>
                <a:pt x="0" y="442984"/>
              </a:lnTo>
              <a:lnTo>
                <a:pt x="0" y="4958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1F2449-D007-48A2-9CC1-F0A0D993F952}">
      <dsp:nvSpPr>
        <dsp:cNvPr id="0" name=""/>
        <dsp:cNvSpPr/>
      </dsp:nvSpPr>
      <dsp:spPr>
        <a:xfrm>
          <a:off x="863143" y="1012024"/>
          <a:ext cx="3317257" cy="495834"/>
        </a:xfrm>
        <a:custGeom>
          <a:avLst/>
          <a:gdLst/>
          <a:ahLst/>
          <a:cxnLst/>
          <a:rect l="0" t="0" r="0" b="0"/>
          <a:pathLst>
            <a:path>
              <a:moveTo>
                <a:pt x="3317257" y="0"/>
              </a:moveTo>
              <a:lnTo>
                <a:pt x="3317257" y="442984"/>
              </a:lnTo>
              <a:lnTo>
                <a:pt x="0" y="442984"/>
              </a:lnTo>
              <a:lnTo>
                <a:pt x="0"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210C6EE3-9E95-47C1-B7BB-E8E0E3A02A7E}">
      <dsp:nvSpPr>
        <dsp:cNvPr id="0" name=""/>
        <dsp:cNvSpPr/>
      </dsp:nvSpPr>
      <dsp:spPr>
        <a:xfrm>
          <a:off x="254111" y="1012024"/>
          <a:ext cx="3926289" cy="495834"/>
        </a:xfrm>
        <a:custGeom>
          <a:avLst/>
          <a:gdLst/>
          <a:ahLst/>
          <a:cxnLst/>
          <a:rect l="0" t="0" r="0" b="0"/>
          <a:pathLst>
            <a:path>
              <a:moveTo>
                <a:pt x="3926289" y="0"/>
              </a:moveTo>
              <a:lnTo>
                <a:pt x="3926289" y="442984"/>
              </a:lnTo>
              <a:lnTo>
                <a:pt x="0" y="442984"/>
              </a:lnTo>
              <a:lnTo>
                <a:pt x="0" y="495834"/>
              </a:lnTo>
            </a:path>
          </a:pathLst>
        </a:custGeom>
        <a:noFill/>
        <a:ln w="9525"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011820B6-DAE6-41D5-A38D-401DC541EBA1}">
      <dsp:nvSpPr>
        <dsp:cNvPr id="0" name=""/>
        <dsp:cNvSpPr/>
      </dsp:nvSpPr>
      <dsp:spPr>
        <a:xfrm>
          <a:off x="2610698" y="358388"/>
          <a:ext cx="3139405" cy="653636"/>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ysClr val="windowText" lastClr="000000"/>
              </a:solidFill>
            </a:rPr>
            <a:t>中國電子科技集團</a:t>
          </a:r>
        </a:p>
      </dsp:txBody>
      <dsp:txXfrm>
        <a:off x="2610698" y="358388"/>
        <a:ext cx="3139405" cy="653636"/>
      </dsp:txXfrm>
    </dsp:sp>
    <dsp:sp modelId="{2FE92FCD-46F3-4222-9B8B-43B02831B87B}">
      <dsp:nvSpPr>
        <dsp:cNvPr id="0" name=""/>
        <dsp:cNvSpPr/>
      </dsp:nvSpPr>
      <dsp:spPr>
        <a:xfrm>
          <a:off x="2445" y="1507859"/>
          <a:ext cx="503331" cy="3238539"/>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董事會暨黨組辦公室</a:t>
          </a:r>
        </a:p>
      </dsp:txBody>
      <dsp:txXfrm>
        <a:off x="2445" y="1507859"/>
        <a:ext cx="503331" cy="3238539"/>
      </dsp:txXfrm>
    </dsp:sp>
    <dsp:sp modelId="{F1206D96-AF06-4313-8837-B25F50F071FE}">
      <dsp:nvSpPr>
        <dsp:cNvPr id="0" name=""/>
        <dsp:cNvSpPr/>
      </dsp:nvSpPr>
      <dsp:spPr>
        <a:xfrm>
          <a:off x="611477" y="1507859"/>
          <a:ext cx="503331" cy="3233817"/>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發展規劃部</a:t>
          </a:r>
        </a:p>
      </dsp:txBody>
      <dsp:txXfrm>
        <a:off x="611477" y="1507859"/>
        <a:ext cx="503331" cy="3233817"/>
      </dsp:txXfrm>
    </dsp:sp>
    <dsp:sp modelId="{7BDAC86E-778B-46C3-B6B4-CB0A0EFDF2B6}">
      <dsp:nvSpPr>
        <dsp:cNvPr id="0" name=""/>
        <dsp:cNvSpPr/>
      </dsp:nvSpPr>
      <dsp:spPr>
        <a:xfrm>
          <a:off x="1220508" y="1507859"/>
          <a:ext cx="503331" cy="3238539"/>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經濟運行部</a:t>
          </a:r>
        </a:p>
      </dsp:txBody>
      <dsp:txXfrm>
        <a:off x="1220508" y="1507859"/>
        <a:ext cx="503331" cy="3238539"/>
      </dsp:txXfrm>
    </dsp:sp>
    <dsp:sp modelId="{3B70201D-EF7B-47E3-B8C8-6A2436709CD1}">
      <dsp:nvSpPr>
        <dsp:cNvPr id="0" name=""/>
        <dsp:cNvSpPr/>
      </dsp:nvSpPr>
      <dsp:spPr>
        <a:xfrm>
          <a:off x="1829539" y="1507859"/>
          <a:ext cx="503331" cy="3238539"/>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人力資源部</a:t>
          </a:r>
        </a:p>
      </dsp:txBody>
      <dsp:txXfrm>
        <a:off x="1829539" y="1507859"/>
        <a:ext cx="503331" cy="3238539"/>
      </dsp:txXfrm>
    </dsp:sp>
    <dsp:sp modelId="{9A4E0E03-795B-4826-BAA0-2818D6170C5F}">
      <dsp:nvSpPr>
        <dsp:cNvPr id="0" name=""/>
        <dsp:cNvSpPr/>
      </dsp:nvSpPr>
      <dsp:spPr>
        <a:xfrm>
          <a:off x="2438571" y="1507859"/>
          <a:ext cx="503331" cy="3235723"/>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財務部</a:t>
          </a:r>
        </a:p>
      </dsp:txBody>
      <dsp:txXfrm>
        <a:off x="2438571" y="1507859"/>
        <a:ext cx="503331" cy="3235723"/>
      </dsp:txXfrm>
    </dsp:sp>
    <dsp:sp modelId="{AF3AA209-EEC8-47FF-ACAA-2B3788A0C135}">
      <dsp:nvSpPr>
        <dsp:cNvPr id="0" name=""/>
        <dsp:cNvSpPr/>
      </dsp:nvSpPr>
      <dsp:spPr>
        <a:xfrm>
          <a:off x="3047602" y="1507859"/>
          <a:ext cx="503331" cy="3235723"/>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軍工與防務部</a:t>
          </a:r>
        </a:p>
      </dsp:txBody>
      <dsp:txXfrm>
        <a:off x="3047602" y="1507859"/>
        <a:ext cx="503331" cy="3235723"/>
      </dsp:txXfrm>
    </dsp:sp>
    <dsp:sp modelId="{F2AA15F2-957C-4F34-A88B-ADAA7F26A414}">
      <dsp:nvSpPr>
        <dsp:cNvPr id="0" name=""/>
        <dsp:cNvSpPr/>
      </dsp:nvSpPr>
      <dsp:spPr>
        <a:xfrm>
          <a:off x="3656633" y="1507859"/>
          <a:ext cx="503331" cy="3226278"/>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產業部</a:t>
          </a:r>
        </a:p>
      </dsp:txBody>
      <dsp:txXfrm>
        <a:off x="3656633" y="1507859"/>
        <a:ext cx="503331" cy="3226278"/>
      </dsp:txXfrm>
    </dsp:sp>
    <dsp:sp modelId="{96FE9EEB-5D70-4659-9D1A-CA085522C2E2}">
      <dsp:nvSpPr>
        <dsp:cNvPr id="0" name=""/>
        <dsp:cNvSpPr/>
      </dsp:nvSpPr>
      <dsp:spPr>
        <a:xfrm>
          <a:off x="4265665" y="1507859"/>
          <a:ext cx="503331" cy="3250797"/>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國際業務部</a:t>
          </a:r>
        </a:p>
      </dsp:txBody>
      <dsp:txXfrm>
        <a:off x="4265665" y="1507859"/>
        <a:ext cx="503331" cy="3250797"/>
      </dsp:txXfrm>
    </dsp:sp>
    <dsp:sp modelId="{71C705C8-A242-4ABC-879D-551E13A0DFCF}">
      <dsp:nvSpPr>
        <dsp:cNvPr id="0" name=""/>
        <dsp:cNvSpPr/>
      </dsp:nvSpPr>
      <dsp:spPr>
        <a:xfrm>
          <a:off x="4874696" y="1507859"/>
          <a:ext cx="503331" cy="3243260"/>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科技部</a:t>
          </a:r>
        </a:p>
      </dsp:txBody>
      <dsp:txXfrm>
        <a:off x="4874696" y="1507859"/>
        <a:ext cx="503331" cy="3243260"/>
      </dsp:txXfrm>
    </dsp:sp>
    <dsp:sp modelId="{AF052A1F-0E46-48AA-83BC-9D54CF67890B}">
      <dsp:nvSpPr>
        <dsp:cNvPr id="0" name=""/>
        <dsp:cNvSpPr/>
      </dsp:nvSpPr>
      <dsp:spPr>
        <a:xfrm>
          <a:off x="5483728" y="1507859"/>
          <a:ext cx="503331" cy="3250800"/>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資產營業部</a:t>
          </a:r>
        </a:p>
      </dsp:txBody>
      <dsp:txXfrm>
        <a:off x="5483728" y="1507859"/>
        <a:ext cx="503331" cy="3250800"/>
      </dsp:txXfrm>
    </dsp:sp>
    <dsp:sp modelId="{01FFB24E-309D-4CF6-9301-E10CE77CC110}">
      <dsp:nvSpPr>
        <dsp:cNvPr id="0" name=""/>
        <dsp:cNvSpPr/>
      </dsp:nvSpPr>
      <dsp:spPr>
        <a:xfrm>
          <a:off x="6092759" y="1507859"/>
          <a:ext cx="503331" cy="3238539"/>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黨群工作與企劃文化部</a:t>
          </a:r>
        </a:p>
      </dsp:txBody>
      <dsp:txXfrm>
        <a:off x="6092759" y="1507859"/>
        <a:ext cx="503331" cy="3238539"/>
      </dsp:txXfrm>
    </dsp:sp>
    <dsp:sp modelId="{74191617-7BDD-491E-A1CC-E59CD9D8335F}">
      <dsp:nvSpPr>
        <dsp:cNvPr id="0" name=""/>
        <dsp:cNvSpPr/>
      </dsp:nvSpPr>
      <dsp:spPr>
        <a:xfrm>
          <a:off x="6701790" y="1507859"/>
          <a:ext cx="503331" cy="3243263"/>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質量安全與社會責任部</a:t>
          </a:r>
        </a:p>
      </dsp:txBody>
      <dsp:txXfrm>
        <a:off x="6701790" y="1507859"/>
        <a:ext cx="503331" cy="3243263"/>
      </dsp:txXfrm>
    </dsp:sp>
    <dsp:sp modelId="{1D9655ED-E241-49CE-80D7-1C525C14F03F}">
      <dsp:nvSpPr>
        <dsp:cNvPr id="0" name=""/>
        <dsp:cNvSpPr/>
      </dsp:nvSpPr>
      <dsp:spPr>
        <a:xfrm>
          <a:off x="7310822" y="1526575"/>
          <a:ext cx="503331" cy="3201106"/>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紀檢監察與審計部</a:t>
          </a:r>
        </a:p>
      </dsp:txBody>
      <dsp:txXfrm>
        <a:off x="7310822" y="1526575"/>
        <a:ext cx="503331" cy="3201106"/>
      </dsp:txXfrm>
    </dsp:sp>
    <dsp:sp modelId="{20BD02AC-9E69-44F7-9902-EDC94ABD266C}">
      <dsp:nvSpPr>
        <dsp:cNvPr id="0" name=""/>
        <dsp:cNvSpPr/>
      </dsp:nvSpPr>
      <dsp:spPr>
        <a:xfrm>
          <a:off x="7919853" y="1526575"/>
          <a:ext cx="503331" cy="3201106"/>
        </a:xfrm>
        <a:prstGeom prst="rect">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b="1" kern="1200" dirty="0">
              <a:solidFill>
                <a:schemeClr val="tx1"/>
              </a:solidFill>
            </a:rPr>
            <a:t>法務與風險控制部</a:t>
          </a:r>
        </a:p>
      </dsp:txBody>
      <dsp:txXfrm>
        <a:off x="7919853" y="1526575"/>
        <a:ext cx="503331" cy="320110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defRPr sz="1200">
                <a:ea typeface="新細明體" pitchFamily="18" charset="-120"/>
              </a:defRPr>
            </a:lvl1pPr>
          </a:lstStyle>
          <a:p>
            <a:endParaRPr lang="en-US" altLang="zh-TW"/>
          </a:p>
        </p:txBody>
      </p:sp>
      <p:sp>
        <p:nvSpPr>
          <p:cNvPr id="258051" name="Rectangle 3"/>
          <p:cNvSpPr>
            <a:spLocks noGrp="1" noChangeArrowheads="1"/>
          </p:cNvSpPr>
          <p:nvPr>
            <p:ph type="dt" sz="quarter" idx="1"/>
          </p:nvPr>
        </p:nvSpPr>
        <p:spPr bwMode="auto">
          <a:xfrm>
            <a:off x="3849688"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lgn="r">
              <a:defRPr sz="1200">
                <a:ea typeface="新細明體" pitchFamily="18" charset="-120"/>
              </a:defRPr>
            </a:lvl1pPr>
          </a:lstStyle>
          <a:p>
            <a:endParaRPr lang="en-US" altLang="zh-TW"/>
          </a:p>
        </p:txBody>
      </p:sp>
      <p:sp>
        <p:nvSpPr>
          <p:cNvPr id="258052" name="Rectangle 4"/>
          <p:cNvSpPr>
            <a:spLocks noGrp="1" noChangeArrowheads="1"/>
          </p:cNvSpPr>
          <p:nvPr>
            <p:ph type="ftr" sz="quarter" idx="2"/>
          </p:nvPr>
        </p:nvSpPr>
        <p:spPr bwMode="auto">
          <a:xfrm>
            <a:off x="0"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b" anchorCtr="0" compatLnSpc="1">
            <a:prstTxWarp prst="textNoShape">
              <a:avLst/>
            </a:prstTxWarp>
          </a:bodyPr>
          <a:lstStyle>
            <a:lvl1pPr>
              <a:defRPr sz="1200">
                <a:ea typeface="新細明體" pitchFamily="18" charset="-120"/>
              </a:defRPr>
            </a:lvl1pPr>
          </a:lstStyle>
          <a:p>
            <a:endParaRPr lang="en-US" altLang="zh-TW" dirty="0"/>
          </a:p>
        </p:txBody>
      </p:sp>
      <p:sp>
        <p:nvSpPr>
          <p:cNvPr id="258053" name="Rectangle 5"/>
          <p:cNvSpPr>
            <a:spLocks noGrp="1" noChangeArrowheads="1"/>
          </p:cNvSpPr>
          <p:nvPr>
            <p:ph type="sldNum" sz="quarter" idx="3"/>
          </p:nvPr>
        </p:nvSpPr>
        <p:spPr bwMode="auto">
          <a:xfrm>
            <a:off x="3849688"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b" anchorCtr="0" compatLnSpc="1">
            <a:prstTxWarp prst="textNoShape">
              <a:avLst/>
            </a:prstTxWarp>
          </a:bodyPr>
          <a:lstStyle>
            <a:lvl1pPr algn="r">
              <a:defRPr sz="1200">
                <a:ea typeface="新細明體" pitchFamily="18" charset="-120"/>
              </a:defRPr>
            </a:lvl1pPr>
          </a:lstStyle>
          <a:p>
            <a:fld id="{485C26BF-A2D0-4760-A37A-B71F8DAADE21}" type="slidenum">
              <a:rPr lang="en-US" altLang="zh-TW"/>
              <a:pPr/>
              <a:t>‹#›</a:t>
            </a:fld>
            <a:endParaRPr lang="en-US" altLang="zh-TW"/>
          </a:p>
        </p:txBody>
      </p:sp>
    </p:spTree>
    <p:extLst>
      <p:ext uri="{BB962C8B-B14F-4D97-AF65-F5344CB8AC3E}">
        <p14:creationId xmlns:p14="http://schemas.microsoft.com/office/powerpoint/2010/main" val="15467482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defRPr sz="1200">
                <a:ea typeface="新細明體" pitchFamily="18" charset="-120"/>
              </a:defRPr>
            </a:lvl1pPr>
          </a:lstStyle>
          <a:p>
            <a:endParaRPr lang="en-US" altLang="zh-TW"/>
          </a:p>
        </p:txBody>
      </p:sp>
      <p:sp>
        <p:nvSpPr>
          <p:cNvPr id="4099" name="Rectangle 3"/>
          <p:cNvSpPr>
            <a:spLocks noGrp="1" noChangeArrowheads="1"/>
          </p:cNvSpPr>
          <p:nvPr>
            <p:ph type="dt" idx="1"/>
          </p:nvPr>
        </p:nvSpPr>
        <p:spPr bwMode="auto">
          <a:xfrm>
            <a:off x="3849688"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lgn="r">
              <a:defRPr sz="1200">
                <a:ea typeface="新細明體" pitchFamily="18" charset="-120"/>
              </a:defRPr>
            </a:lvl1pPr>
          </a:lstStyle>
          <a:p>
            <a:endParaRPr lang="en-US" altLang="zh-TW"/>
          </a:p>
        </p:txBody>
      </p:sp>
      <p:sp>
        <p:nvSpPr>
          <p:cNvPr id="4100" name="Rectangle 4"/>
          <p:cNvSpPr>
            <a:spLocks noGrp="1" noRot="1" noChangeAspect="1" noChangeArrowheads="1" noTextEdit="1"/>
          </p:cNvSpPr>
          <p:nvPr>
            <p:ph type="sldImg" idx="2"/>
          </p:nvPr>
        </p:nvSpPr>
        <p:spPr bwMode="auto">
          <a:xfrm>
            <a:off x="914400" y="742950"/>
            <a:ext cx="4968875" cy="372586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79450" y="4716463"/>
            <a:ext cx="5438775" cy="44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102" name="Rectangle 6"/>
          <p:cNvSpPr>
            <a:spLocks noGrp="1" noChangeArrowheads="1"/>
          </p:cNvSpPr>
          <p:nvPr>
            <p:ph type="ftr" sz="quarter" idx="4"/>
          </p:nvPr>
        </p:nvSpPr>
        <p:spPr bwMode="auto">
          <a:xfrm>
            <a:off x="0"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b" anchorCtr="0" compatLnSpc="1">
            <a:prstTxWarp prst="textNoShape">
              <a:avLst/>
            </a:prstTxWarp>
          </a:bodyPr>
          <a:lstStyle>
            <a:lvl1pPr>
              <a:defRPr sz="1200">
                <a:ea typeface="新細明體" pitchFamily="18" charset="-120"/>
              </a:defRPr>
            </a:lvl1pPr>
          </a:lstStyle>
          <a:p>
            <a:endParaRPr lang="en-US" altLang="zh-TW"/>
          </a:p>
        </p:txBody>
      </p:sp>
      <p:sp>
        <p:nvSpPr>
          <p:cNvPr id="2" name="投影片編號版面配置區 1"/>
          <p:cNvSpPr>
            <a:spLocks noGrp="1"/>
          </p:cNvSpPr>
          <p:nvPr>
            <p:ph type="sldNum" sz="quarter" idx="5"/>
          </p:nvPr>
        </p:nvSpPr>
        <p:spPr>
          <a:xfrm>
            <a:off x="3849688" y="9429750"/>
            <a:ext cx="2946400" cy="498475"/>
          </a:xfrm>
          <a:prstGeom prst="rect">
            <a:avLst/>
          </a:prstGeom>
        </p:spPr>
        <p:txBody>
          <a:bodyPr vert="horz" lIns="91440" tIns="45720" rIns="91440" bIns="45720" rtlCol="0" anchor="b"/>
          <a:lstStyle>
            <a:lvl1pPr algn="r">
              <a:defRPr sz="1200"/>
            </a:lvl1pPr>
          </a:lstStyle>
          <a:p>
            <a:fld id="{25E36D5F-9123-4543-B48A-00BFC358FC7D}" type="slidenum">
              <a:rPr lang="zh-TW" altLang="en-US" smtClean="0"/>
              <a:t>‹#›</a:t>
            </a:fld>
            <a:endParaRPr lang="zh-TW" altLang="en-US"/>
          </a:p>
        </p:txBody>
      </p:sp>
    </p:spTree>
    <p:extLst>
      <p:ext uri="{BB962C8B-B14F-4D97-AF65-F5344CB8AC3E}">
        <p14:creationId xmlns:p14="http://schemas.microsoft.com/office/powerpoint/2010/main" val="261457347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fontAlgn="base">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fontAlgn="base">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fontAlgn="base">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fontAlgn="base">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a:t>
            </a:fld>
            <a:endParaRPr lang="zh-TW" altLang="en-US"/>
          </a:p>
        </p:txBody>
      </p:sp>
    </p:spTree>
    <p:extLst>
      <p:ext uri="{BB962C8B-B14F-4D97-AF65-F5344CB8AC3E}">
        <p14:creationId xmlns:p14="http://schemas.microsoft.com/office/powerpoint/2010/main" val="3293107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包括人、時、事、地、物、因、果、數及來源等九項，應儘 量完備各要件，若缺少一或數項，亦不失情報運用價值。 </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10</a:t>
            </a:fld>
            <a:endParaRPr lang="zh-TW" altLang="en-US"/>
          </a:p>
        </p:txBody>
      </p:sp>
    </p:spTree>
    <p:extLst>
      <p:ext uri="{BB962C8B-B14F-4D97-AF65-F5344CB8AC3E}">
        <p14:creationId xmlns:p14="http://schemas.microsoft.com/office/powerpoint/2010/main" val="21869358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100</a:t>
            </a:fld>
            <a:endParaRPr lang="en-US" altLang="zh-TW" dirty="0"/>
          </a:p>
        </p:txBody>
      </p:sp>
    </p:spTree>
    <p:extLst>
      <p:ext uri="{BB962C8B-B14F-4D97-AF65-F5344CB8AC3E}">
        <p14:creationId xmlns:p14="http://schemas.microsoft.com/office/powerpoint/2010/main" val="38089198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中國航天科工集團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成立於</a:t>
            </a:r>
            <a:r>
              <a:rPr lang="en-US" altLang="zh-TW" dirty="0">
                <a:latin typeface="標楷體" panose="03000509000000000000" pitchFamily="65" charset="-120"/>
                <a:ea typeface="標楷體" panose="03000509000000000000" pitchFamily="65" charset="-120"/>
              </a:rPr>
              <a:t>1999</a:t>
            </a:r>
            <a:r>
              <a:rPr lang="zh-TW" altLang="en-US" dirty="0">
                <a:latin typeface="標楷體" panose="03000509000000000000" pitchFamily="65" charset="-120"/>
                <a:ea typeface="標楷體" panose="03000509000000000000" pitchFamily="65" charset="-120"/>
              </a:rPr>
              <a:t>年</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月</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日，根據九屆全國人大一次會議精神，經國務院批准，成立十大軍工集團公司，中國航天機電集團公司成立，</a:t>
            </a:r>
            <a:r>
              <a:rPr lang="en-US" altLang="zh-TW" dirty="0">
                <a:latin typeface="標楷體" panose="03000509000000000000" pitchFamily="65" charset="-120"/>
                <a:ea typeface="標楷體" panose="03000509000000000000" pitchFamily="65" charset="-120"/>
              </a:rPr>
              <a:t>2001</a:t>
            </a:r>
            <a:r>
              <a:rPr lang="zh-TW" altLang="en-US" dirty="0">
                <a:latin typeface="標楷體" panose="03000509000000000000" pitchFamily="65" charset="-120"/>
                <a:ea typeface="標楷體" panose="03000509000000000000" pitchFamily="65" charset="-120"/>
              </a:rPr>
              <a:t>年</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月，更名為中國航天科工集團公司，主要從事防務裝備、航天產業、信息技術、裝備製造和現代服務業等五項產業板塊。</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101</a:t>
            </a:fld>
            <a:endParaRPr lang="en-US" altLang="zh-TW" dirty="0"/>
          </a:p>
        </p:txBody>
      </p:sp>
    </p:spTree>
    <p:extLst>
      <p:ext uri="{BB962C8B-B14F-4D97-AF65-F5344CB8AC3E}">
        <p14:creationId xmlns:p14="http://schemas.microsoft.com/office/powerpoint/2010/main" val="10710016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102</a:t>
            </a:fld>
            <a:endParaRPr lang="en-US" altLang="zh-TW" dirty="0"/>
          </a:p>
        </p:txBody>
      </p:sp>
    </p:spTree>
    <p:extLst>
      <p:ext uri="{BB962C8B-B14F-4D97-AF65-F5344CB8AC3E}">
        <p14:creationId xmlns:p14="http://schemas.microsoft.com/office/powerpoint/2010/main" val="410156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中國兵器工業集團介紹</a:t>
            </a:r>
          </a:p>
          <a:p>
            <a:r>
              <a:rPr lang="zh-TW" altLang="en-US" dirty="0">
                <a:latin typeface="標楷體" panose="03000509000000000000" pitchFamily="65" charset="-120"/>
                <a:ea typeface="標楷體" panose="03000509000000000000" pitchFamily="65" charset="-120"/>
              </a:rPr>
              <a:t>此公司前身為</a:t>
            </a:r>
            <a:r>
              <a:rPr lang="en-US" altLang="zh-TW" dirty="0">
                <a:latin typeface="標楷體" panose="03000509000000000000" pitchFamily="65" charset="-120"/>
                <a:ea typeface="標楷體" panose="03000509000000000000" pitchFamily="65" charset="-120"/>
              </a:rPr>
              <a:t>1963</a:t>
            </a:r>
            <a:r>
              <a:rPr lang="zh-TW" altLang="en-US" dirty="0">
                <a:latin typeface="標楷體" panose="03000509000000000000" pitchFamily="65" charset="-120"/>
                <a:ea typeface="標楷體" panose="03000509000000000000" pitchFamily="65" charset="-120"/>
              </a:rPr>
              <a:t>年成立的第五機械工業部，曾經歷兵器工業部等</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發展階段，是經由國務院批准，在原中國兵器工業總公司所屬部分企事業單位基礎上組建中國兵器工業集團公司。</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103</a:t>
            </a:fld>
            <a:endParaRPr lang="en-US" altLang="zh-TW" dirty="0"/>
          </a:p>
        </p:txBody>
      </p:sp>
    </p:spTree>
    <p:extLst>
      <p:ext uri="{BB962C8B-B14F-4D97-AF65-F5344CB8AC3E}">
        <p14:creationId xmlns:p14="http://schemas.microsoft.com/office/powerpoint/2010/main" val="26388049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104</a:t>
            </a:fld>
            <a:endParaRPr lang="en-US" altLang="zh-TW" dirty="0"/>
          </a:p>
        </p:txBody>
      </p:sp>
    </p:spTree>
    <p:extLst>
      <p:ext uri="{BB962C8B-B14F-4D97-AF65-F5344CB8AC3E}">
        <p14:creationId xmlns:p14="http://schemas.microsoft.com/office/powerpoint/2010/main" val="37881737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中國兵器工業集團介紹</a:t>
            </a:r>
          </a:p>
          <a:p>
            <a:r>
              <a:rPr lang="zh-TW" altLang="en-US" dirty="0">
                <a:latin typeface="標楷體" panose="03000509000000000000" pitchFamily="65" charset="-120"/>
                <a:ea typeface="標楷體" panose="03000509000000000000" pitchFamily="65" charset="-120"/>
              </a:rPr>
              <a:t>此公司為中共中央直屬大型軍工集團之一，位於北京市海淀區，從事輕兵器、民用車輛、能源、光電、機械設備及裝備製造等領域之技術研究、製造及生產經營等業務。</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105</a:t>
            </a:fld>
            <a:endParaRPr lang="en-US" altLang="zh-TW" dirty="0"/>
          </a:p>
        </p:txBody>
      </p:sp>
    </p:spTree>
    <p:extLst>
      <p:ext uri="{BB962C8B-B14F-4D97-AF65-F5344CB8AC3E}">
        <p14:creationId xmlns:p14="http://schemas.microsoft.com/office/powerpoint/2010/main" val="304371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106</a:t>
            </a:fld>
            <a:endParaRPr lang="en-US" altLang="zh-TW" dirty="0"/>
          </a:p>
        </p:txBody>
      </p:sp>
    </p:spTree>
    <p:extLst>
      <p:ext uri="{BB962C8B-B14F-4D97-AF65-F5344CB8AC3E}">
        <p14:creationId xmlns:p14="http://schemas.microsoft.com/office/powerpoint/2010/main" val="27430180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中國航空工業集團介紹</a:t>
            </a:r>
          </a:p>
          <a:p>
            <a:r>
              <a:rPr lang="zh-TW" altLang="en-US" dirty="0">
                <a:latin typeface="標楷體" panose="03000509000000000000" pitchFamily="65" charset="-120"/>
                <a:ea typeface="標楷體" panose="03000509000000000000" pitchFamily="65" charset="-120"/>
              </a:rPr>
              <a:t>該集團中央管理的國有型企業，位於北京市朝陽區，設有軍用航空、民用航空與非航空民品及現代服務業等產業。</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107</a:t>
            </a:fld>
            <a:endParaRPr lang="en-US" altLang="zh-TW" dirty="0"/>
          </a:p>
        </p:txBody>
      </p:sp>
    </p:spTree>
    <p:extLst>
      <p:ext uri="{BB962C8B-B14F-4D97-AF65-F5344CB8AC3E}">
        <p14:creationId xmlns:p14="http://schemas.microsoft.com/office/powerpoint/2010/main" val="26715445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108</a:t>
            </a:fld>
            <a:endParaRPr lang="en-US" altLang="zh-TW" dirty="0"/>
          </a:p>
        </p:txBody>
      </p:sp>
    </p:spTree>
    <p:extLst>
      <p:ext uri="{BB962C8B-B14F-4D97-AF65-F5344CB8AC3E}">
        <p14:creationId xmlns:p14="http://schemas.microsoft.com/office/powerpoint/2010/main" val="17926822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中國船舶工業集團介紹</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該集團成立於</a:t>
            </a:r>
            <a:r>
              <a:rPr lang="en-US" altLang="zh-TW" dirty="0">
                <a:latin typeface="標楷體" panose="03000509000000000000" pitchFamily="65" charset="-120"/>
                <a:ea typeface="標楷體" panose="03000509000000000000" pitchFamily="65" charset="-120"/>
              </a:rPr>
              <a:t>1999</a:t>
            </a:r>
            <a:r>
              <a:rPr lang="zh-TW" altLang="en-US" dirty="0">
                <a:latin typeface="標楷體" panose="03000509000000000000" pitchFamily="65" charset="-120"/>
                <a:ea typeface="標楷體" panose="03000509000000000000" pitchFamily="65" charset="-120"/>
              </a:rPr>
              <a:t>年，是中共中央直屬特大型國有企業，本部位於海淀區，它主要從事造船及修船（包括軍船及民船）、船舶裝備、船舶技術開發、貨物及技術等進出口業務。</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109</a:t>
            </a:fld>
            <a:endParaRPr lang="en-US" altLang="zh-TW" dirty="0"/>
          </a:p>
        </p:txBody>
      </p:sp>
    </p:spTree>
    <p:extLst>
      <p:ext uri="{BB962C8B-B14F-4D97-AF65-F5344CB8AC3E}">
        <p14:creationId xmlns:p14="http://schemas.microsoft.com/office/powerpoint/2010/main" val="113565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11</a:t>
            </a:fld>
            <a:endParaRPr lang="zh-TW" altLang="en-US"/>
          </a:p>
        </p:txBody>
      </p:sp>
    </p:spTree>
    <p:extLst>
      <p:ext uri="{BB962C8B-B14F-4D97-AF65-F5344CB8AC3E}">
        <p14:creationId xmlns:p14="http://schemas.microsoft.com/office/powerpoint/2010/main" val="41582507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110</a:t>
            </a:fld>
            <a:endParaRPr lang="en-US" altLang="zh-TW" dirty="0"/>
          </a:p>
        </p:txBody>
      </p:sp>
    </p:spTree>
    <p:extLst>
      <p:ext uri="{BB962C8B-B14F-4D97-AF65-F5344CB8AC3E}">
        <p14:creationId xmlns:p14="http://schemas.microsoft.com/office/powerpoint/2010/main" val="39111089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中國船舶重工集團介紹</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此公司成立於</a:t>
            </a:r>
            <a:r>
              <a:rPr lang="en-US" altLang="zh-TW" dirty="0">
                <a:latin typeface="標楷體" panose="03000509000000000000" pitchFamily="65" charset="-120"/>
                <a:ea typeface="標楷體" panose="03000509000000000000" pitchFamily="65" charset="-120"/>
              </a:rPr>
              <a:t>1999</a:t>
            </a:r>
            <a:r>
              <a:rPr lang="zh-TW" altLang="en-US" dirty="0">
                <a:latin typeface="標楷體" panose="03000509000000000000" pitchFamily="65" charset="-120"/>
                <a:ea typeface="標楷體" panose="03000509000000000000" pitchFamily="65" charset="-120"/>
              </a:rPr>
              <a:t>年</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月</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日，是由原中國船舶工業總公司部分企事業單位重組成立的特大型國有企業，是國家授權投資的機構和資產經營主體，從事造船及修船（包括軍船及民船）、船舶裝備、船舶技術開發，公司總部設在北京。</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111</a:t>
            </a:fld>
            <a:endParaRPr lang="en-US" altLang="zh-TW" dirty="0"/>
          </a:p>
        </p:txBody>
      </p:sp>
    </p:spTree>
    <p:extLst>
      <p:ext uri="{BB962C8B-B14F-4D97-AF65-F5344CB8AC3E}">
        <p14:creationId xmlns:p14="http://schemas.microsoft.com/office/powerpoint/2010/main" val="40351874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112</a:t>
            </a:fld>
            <a:endParaRPr lang="en-US" altLang="zh-TW" dirty="0"/>
          </a:p>
        </p:txBody>
      </p:sp>
    </p:spTree>
    <p:extLst>
      <p:ext uri="{BB962C8B-B14F-4D97-AF65-F5344CB8AC3E}">
        <p14:creationId xmlns:p14="http://schemas.microsoft.com/office/powerpoint/2010/main" val="25619020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中國電子科技集團介紹</a:t>
            </a:r>
          </a:p>
          <a:p>
            <a:r>
              <a:rPr lang="zh-TW" altLang="en-US" dirty="0">
                <a:latin typeface="標楷體" panose="03000509000000000000" pitchFamily="65" charset="-120"/>
                <a:ea typeface="標楷體" panose="03000509000000000000" pitchFamily="65" charset="-120"/>
              </a:rPr>
              <a:t>該公司成立於</a:t>
            </a:r>
            <a:r>
              <a:rPr lang="en-US" altLang="zh-TW" dirty="0">
                <a:latin typeface="標楷體" panose="03000509000000000000" pitchFamily="65" charset="-120"/>
                <a:ea typeface="標楷體" panose="03000509000000000000" pitchFamily="65" charset="-120"/>
              </a:rPr>
              <a:t>2002</a:t>
            </a:r>
            <a:r>
              <a:rPr lang="zh-TW" altLang="en-US" dirty="0">
                <a:latin typeface="標楷體" panose="03000509000000000000" pitchFamily="65" charset="-120"/>
                <a:ea typeface="標楷體" panose="03000509000000000000" pitchFamily="65" charset="-120"/>
              </a:rPr>
              <a:t>年</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月</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日，是中共國有大型高科技企業集團及十大軍工集團之一，主要業務包括通信設備、計算機、電子設備製造、軟體開發及應用、電子技術研究及服務、投資與資產管理等六項領域。所屬單位長期服務於國防、通 信、航天、金融、能源交通等六項國民經濟行業。</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113</a:t>
            </a:fld>
            <a:endParaRPr lang="en-US" altLang="zh-TW" dirty="0"/>
          </a:p>
        </p:txBody>
      </p:sp>
    </p:spTree>
    <p:extLst>
      <p:ext uri="{BB962C8B-B14F-4D97-AF65-F5344CB8AC3E}">
        <p14:creationId xmlns:p14="http://schemas.microsoft.com/office/powerpoint/2010/main" val="1072783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114</a:t>
            </a:fld>
            <a:endParaRPr lang="en-US" altLang="zh-TW" dirty="0"/>
          </a:p>
        </p:txBody>
      </p:sp>
    </p:spTree>
    <p:extLst>
      <p:ext uri="{BB962C8B-B14F-4D97-AF65-F5344CB8AC3E}">
        <p14:creationId xmlns:p14="http://schemas.microsoft.com/office/powerpoint/2010/main" val="19779019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中國航天發動機集團介紹</a:t>
            </a:r>
          </a:p>
          <a:p>
            <a:r>
              <a:rPr lang="zh-TW" altLang="en-US" dirty="0">
                <a:latin typeface="標楷體" panose="03000509000000000000" pitchFamily="65" charset="-120"/>
                <a:ea typeface="標楷體" panose="03000509000000000000" pitchFamily="65" charset="-120"/>
              </a:rPr>
              <a:t>此公司由國資委、北京國有資本經營管理中心、中國航空工業集團有限公司、中國商用飛機有限責任公司等共同出資組建，從事軍民各型航空發動機、燃氣輪機、發動機零組件、飛機和直升機傳動系統的研發、生產、維修服務等，公司總部設在北京。</a:t>
            </a:r>
          </a:p>
          <a:p>
            <a:endParaRPr lang="en-US" altLang="zh-TW"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115</a:t>
            </a:fld>
            <a:endParaRPr lang="en-US" altLang="zh-TW" dirty="0"/>
          </a:p>
        </p:txBody>
      </p:sp>
    </p:spTree>
    <p:extLst>
      <p:ext uri="{BB962C8B-B14F-4D97-AF65-F5344CB8AC3E}">
        <p14:creationId xmlns:p14="http://schemas.microsoft.com/office/powerpoint/2010/main" val="41094853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116</a:t>
            </a:fld>
            <a:endParaRPr lang="en-US" altLang="zh-TW" dirty="0"/>
          </a:p>
        </p:txBody>
      </p:sp>
    </p:spTree>
    <p:extLst>
      <p:ext uri="{BB962C8B-B14F-4D97-AF65-F5344CB8AC3E}">
        <p14:creationId xmlns:p14="http://schemas.microsoft.com/office/powerpoint/2010/main" val="224727324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中國電子信息產業集團介紹</a:t>
            </a:r>
          </a:p>
          <a:p>
            <a:r>
              <a:rPr lang="zh-TW" altLang="en-US" dirty="0">
                <a:latin typeface="標楷體" panose="03000509000000000000" pitchFamily="65" charset="-120"/>
                <a:ea typeface="標楷體" panose="03000509000000000000" pitchFamily="65" charset="-120"/>
              </a:rPr>
              <a:t>成立於</a:t>
            </a:r>
            <a:r>
              <a:rPr lang="en-US" altLang="zh-TW" dirty="0">
                <a:latin typeface="標楷體" panose="03000509000000000000" pitchFamily="65" charset="-120"/>
                <a:ea typeface="標楷體" panose="03000509000000000000" pitchFamily="65" charset="-120"/>
              </a:rPr>
              <a:t>1989</a:t>
            </a:r>
            <a:r>
              <a:rPr lang="zh-TW" altLang="en-US" dirty="0">
                <a:latin typeface="標楷體" panose="03000509000000000000" pitchFamily="65" charset="-120"/>
                <a:ea typeface="標楷體" panose="03000509000000000000" pitchFamily="65" charset="-120"/>
              </a:rPr>
              <a:t>年</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月，為中共中央國有重要骨幹企業，負責中共網路安全及訊息化產業建設，主要經營網路安全、新型顯示、高新電子及訊息服務等產業領域。</a:t>
            </a:r>
          </a:p>
          <a:p>
            <a:endParaRPr lang="en-US" altLang="zh-TW"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117</a:t>
            </a:fld>
            <a:endParaRPr lang="en-US" altLang="zh-TW" dirty="0"/>
          </a:p>
        </p:txBody>
      </p:sp>
    </p:spTree>
    <p:extLst>
      <p:ext uri="{BB962C8B-B14F-4D97-AF65-F5344CB8AC3E}">
        <p14:creationId xmlns:p14="http://schemas.microsoft.com/office/powerpoint/2010/main" val="35161209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118</a:t>
            </a:fld>
            <a:endParaRPr lang="en-US" altLang="zh-TW" dirty="0"/>
          </a:p>
        </p:txBody>
      </p:sp>
    </p:spTree>
    <p:extLst>
      <p:ext uri="{BB962C8B-B14F-4D97-AF65-F5344CB8AC3E}">
        <p14:creationId xmlns:p14="http://schemas.microsoft.com/office/powerpoint/2010/main" val="38058855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119</a:t>
            </a:fld>
            <a:endParaRPr lang="en-US" altLang="zh-TW" dirty="0"/>
          </a:p>
        </p:txBody>
      </p:sp>
    </p:spTree>
    <p:extLst>
      <p:ext uri="{BB962C8B-B14F-4D97-AF65-F5344CB8AC3E}">
        <p14:creationId xmlns:p14="http://schemas.microsoft.com/office/powerpoint/2010/main" val="1703384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一、時效性：情報貴在時效，未能適時提供運用，將降低或喪失其情報價值。</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二、真實性：情報應具體客觀呈現敵（他）方真實情況，憑主觀臆測、渲染編製之情報，易導誤判斷正確性。</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三、價值性：任何情報的獲得多屬不易，即使是片段不全的情報，亦可供研判敵（他）方情況與企圖，均有其情報價值。</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四、多元性：情報乃具有多元性之綜合知識，須由多元化之蒐集手段及處理作業而產生。</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五、運用性：情報最終目的，在適時適切分發相關單位運用。 </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12</a:t>
            </a:fld>
            <a:endParaRPr lang="zh-TW" altLang="en-US"/>
          </a:p>
        </p:txBody>
      </p:sp>
    </p:spTree>
    <p:extLst>
      <p:ext uri="{BB962C8B-B14F-4D97-AF65-F5344CB8AC3E}">
        <p14:creationId xmlns:p14="http://schemas.microsoft.com/office/powerpoint/2010/main" val="36992047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120</a:t>
            </a:fld>
            <a:endParaRPr lang="en-US" altLang="zh-TW" dirty="0"/>
          </a:p>
        </p:txBody>
      </p:sp>
    </p:spTree>
    <p:extLst>
      <p:ext uri="{BB962C8B-B14F-4D97-AF65-F5344CB8AC3E}">
        <p14:creationId xmlns:p14="http://schemas.microsoft.com/office/powerpoint/2010/main" val="17614447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121</a:t>
            </a:fld>
            <a:endParaRPr lang="en-US" altLang="zh-TW" dirty="0"/>
          </a:p>
        </p:txBody>
      </p:sp>
    </p:spTree>
    <p:extLst>
      <p:ext uri="{BB962C8B-B14F-4D97-AF65-F5344CB8AC3E}">
        <p14:creationId xmlns:p14="http://schemas.microsoft.com/office/powerpoint/2010/main" val="13458467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122</a:t>
            </a:fld>
            <a:endParaRPr lang="en-US" altLang="zh-TW" dirty="0"/>
          </a:p>
        </p:txBody>
      </p:sp>
    </p:spTree>
    <p:extLst>
      <p:ext uri="{BB962C8B-B14F-4D97-AF65-F5344CB8AC3E}">
        <p14:creationId xmlns:p14="http://schemas.microsoft.com/office/powerpoint/2010/main" val="17765290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123</a:t>
            </a:fld>
            <a:endParaRPr lang="en-US" altLang="zh-TW" dirty="0"/>
          </a:p>
        </p:txBody>
      </p:sp>
    </p:spTree>
    <p:extLst>
      <p:ext uri="{BB962C8B-B14F-4D97-AF65-F5344CB8AC3E}">
        <p14:creationId xmlns:p14="http://schemas.microsoft.com/office/powerpoint/2010/main" val="38919597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124</a:t>
            </a:fld>
            <a:endParaRPr lang="en-US" altLang="zh-TW" dirty="0"/>
          </a:p>
        </p:txBody>
      </p:sp>
    </p:spTree>
    <p:extLst>
      <p:ext uri="{BB962C8B-B14F-4D97-AF65-F5344CB8AC3E}">
        <p14:creationId xmlns:p14="http://schemas.microsoft.com/office/powerpoint/2010/main" val="18101347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125</a:t>
            </a:fld>
            <a:endParaRPr lang="en-US" altLang="zh-TW" dirty="0"/>
          </a:p>
        </p:txBody>
      </p:sp>
    </p:spTree>
    <p:extLst>
      <p:ext uri="{BB962C8B-B14F-4D97-AF65-F5344CB8AC3E}">
        <p14:creationId xmlns:p14="http://schemas.microsoft.com/office/powerpoint/2010/main" val="18498850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126</a:t>
            </a:fld>
            <a:endParaRPr lang="en-US" altLang="zh-TW" dirty="0"/>
          </a:p>
        </p:txBody>
      </p:sp>
    </p:spTree>
    <p:extLst>
      <p:ext uri="{BB962C8B-B14F-4D97-AF65-F5344CB8AC3E}">
        <p14:creationId xmlns:p14="http://schemas.microsoft.com/office/powerpoint/2010/main" val="33757778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127</a:t>
            </a:fld>
            <a:endParaRPr lang="en-US" altLang="zh-TW" dirty="0"/>
          </a:p>
        </p:txBody>
      </p:sp>
    </p:spTree>
    <p:extLst>
      <p:ext uri="{BB962C8B-B14F-4D97-AF65-F5344CB8AC3E}">
        <p14:creationId xmlns:p14="http://schemas.microsoft.com/office/powerpoint/2010/main" val="23648748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128</a:t>
            </a:fld>
            <a:endParaRPr lang="en-US" altLang="zh-TW" dirty="0"/>
          </a:p>
        </p:txBody>
      </p:sp>
    </p:spTree>
    <p:extLst>
      <p:ext uri="{BB962C8B-B14F-4D97-AF65-F5344CB8AC3E}">
        <p14:creationId xmlns:p14="http://schemas.microsoft.com/office/powerpoint/2010/main" val="2360763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129</a:t>
            </a:fld>
            <a:endParaRPr lang="en-US" altLang="zh-TW" dirty="0"/>
          </a:p>
        </p:txBody>
      </p:sp>
    </p:spTree>
    <p:extLst>
      <p:ext uri="{BB962C8B-B14F-4D97-AF65-F5344CB8AC3E}">
        <p14:creationId xmlns:p14="http://schemas.microsoft.com/office/powerpoint/2010/main" val="36696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標楷體" panose="03000509000000000000" pitchFamily="65" charset="-120"/>
                <a:ea typeface="標楷體" panose="03000509000000000000" pitchFamily="65" charset="-120"/>
                <a:cs typeface="+mn-cs"/>
              </a:rPr>
              <a:t>●情報作業程序</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algn="l"/>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1.</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指導</a:t>
            </a:r>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情析中心</a:t>
            </a:r>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：情次室下達情蒐命令或要求，提出需求、策訂計畫、下達命令與要求、工作效率之檢討。</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algn="l"/>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2.</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蒐集</a:t>
            </a:r>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各偵蒐單位</a:t>
            </a:r>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：蒐集機構依計畫蒐集戰略、戰術、戰鬥情資。</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algn="l"/>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3.</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處理</a:t>
            </a:r>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情析中心</a:t>
            </a:r>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：蒐集機構情資完成初判後，交情次室複判、產製情報判斷</a:t>
            </a:r>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登記、鑑定、研判</a:t>
            </a:r>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algn="l"/>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4.</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運用</a:t>
            </a:r>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各級長官及各相關單位</a:t>
            </a:r>
            <a:r>
              <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rPr>
              <a:t>)</a:t>
            </a: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：製成情報文件，並適時分發。</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algn="l"/>
            <a:endParaRPr lang="en-US" altLang="zh-TW" dirty="0" smtClean="0">
              <a:latin typeface="標楷體" panose="03000509000000000000" pitchFamily="65" charset="-120"/>
              <a:ea typeface="標楷體" panose="03000509000000000000" pitchFamily="65" charset="-120"/>
            </a:endParaRPr>
          </a:p>
          <a:p>
            <a:pPr algn="l"/>
            <a:r>
              <a:rPr lang="zh-TW" altLang="en-US" dirty="0" smtClean="0">
                <a:latin typeface="標楷體" panose="03000509000000000000" pitchFamily="65" charset="-120"/>
                <a:ea typeface="標楷體" panose="03000509000000000000" pitchFamily="65" charset="-120"/>
              </a:rPr>
              <a:t>情報作業包含指導、蒐集、處理 及運用四個基本程序，係以任務為中心環繞循環，並互為牽動運行。</a:t>
            </a:r>
            <a:endParaRPr lang="en-US" altLang="zh-TW" dirty="0" smtClean="0">
              <a:latin typeface="標楷體" panose="03000509000000000000" pitchFamily="65" charset="-120"/>
              <a:ea typeface="標楷體" panose="03000509000000000000" pitchFamily="65" charset="-120"/>
            </a:endParaRPr>
          </a:p>
          <a:p>
            <a:pPr algn="l"/>
            <a:r>
              <a:rPr lang="zh-TW" altLang="en-US" dirty="0" smtClean="0">
                <a:latin typeface="標楷體" panose="03000509000000000000" pitchFamily="65" charset="-120"/>
                <a:ea typeface="標楷體" panose="03000509000000000000" pitchFamily="65" charset="-120"/>
              </a:rPr>
              <a:t>依任務 （目標）產生情報需求，指導蒐集實施；蒐集機構據以執行蒐集任務；研判機構將蒐獲情資依處理程序產生情報， 並適時分發運用。研判機構或運用單位亦可依需要逕向情蒐機構提出情報需求。情報作業循環如附圖。</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13</a:t>
            </a:fld>
            <a:endParaRPr lang="zh-TW" altLang="en-US"/>
          </a:p>
        </p:txBody>
      </p:sp>
    </p:spTree>
    <p:extLst>
      <p:ext uri="{BB962C8B-B14F-4D97-AF65-F5344CB8AC3E}">
        <p14:creationId xmlns:p14="http://schemas.microsoft.com/office/powerpoint/2010/main" val="5361618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130</a:t>
            </a:fld>
            <a:endParaRPr lang="en-US" altLang="zh-TW" dirty="0"/>
          </a:p>
        </p:txBody>
      </p:sp>
    </p:spTree>
    <p:extLst>
      <p:ext uri="{BB962C8B-B14F-4D97-AF65-F5344CB8AC3E}">
        <p14:creationId xmlns:p14="http://schemas.microsoft.com/office/powerpoint/2010/main" val="74784403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131</a:t>
            </a:fld>
            <a:endParaRPr lang="en-US" altLang="zh-TW" dirty="0"/>
          </a:p>
        </p:txBody>
      </p:sp>
    </p:spTree>
    <p:extLst>
      <p:ext uri="{BB962C8B-B14F-4D97-AF65-F5344CB8AC3E}">
        <p14:creationId xmlns:p14="http://schemas.microsoft.com/office/powerpoint/2010/main" val="41118909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132</a:t>
            </a:fld>
            <a:endParaRPr lang="en-US" altLang="zh-TW" dirty="0"/>
          </a:p>
        </p:txBody>
      </p:sp>
    </p:spTree>
    <p:extLst>
      <p:ext uri="{BB962C8B-B14F-4D97-AF65-F5344CB8AC3E}">
        <p14:creationId xmlns:p14="http://schemas.microsoft.com/office/powerpoint/2010/main" val="10524411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133</a:t>
            </a:fld>
            <a:endParaRPr lang="en-US" altLang="zh-TW" dirty="0"/>
          </a:p>
        </p:txBody>
      </p:sp>
    </p:spTree>
    <p:extLst>
      <p:ext uri="{BB962C8B-B14F-4D97-AF65-F5344CB8AC3E}">
        <p14:creationId xmlns:p14="http://schemas.microsoft.com/office/powerpoint/2010/main" val="272713225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134</a:t>
            </a:fld>
            <a:endParaRPr lang="en-US" altLang="zh-TW" dirty="0"/>
          </a:p>
        </p:txBody>
      </p:sp>
    </p:spTree>
    <p:extLst>
      <p:ext uri="{BB962C8B-B14F-4D97-AF65-F5344CB8AC3E}">
        <p14:creationId xmlns:p14="http://schemas.microsoft.com/office/powerpoint/2010/main" val="21021542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135</a:t>
            </a:fld>
            <a:endParaRPr lang="en-US" altLang="zh-TW" dirty="0"/>
          </a:p>
        </p:txBody>
      </p:sp>
    </p:spTree>
    <p:extLst>
      <p:ext uri="{BB962C8B-B14F-4D97-AF65-F5344CB8AC3E}">
        <p14:creationId xmlns:p14="http://schemas.microsoft.com/office/powerpoint/2010/main" val="32475448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136</a:t>
            </a:fld>
            <a:endParaRPr lang="en-US" altLang="zh-TW" dirty="0"/>
          </a:p>
        </p:txBody>
      </p:sp>
    </p:spTree>
    <p:extLst>
      <p:ext uri="{BB962C8B-B14F-4D97-AF65-F5344CB8AC3E}">
        <p14:creationId xmlns:p14="http://schemas.microsoft.com/office/powerpoint/2010/main" val="352285844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137</a:t>
            </a:fld>
            <a:endParaRPr lang="en-US" altLang="zh-TW" dirty="0"/>
          </a:p>
        </p:txBody>
      </p:sp>
    </p:spTree>
    <p:extLst>
      <p:ext uri="{BB962C8B-B14F-4D97-AF65-F5344CB8AC3E}">
        <p14:creationId xmlns:p14="http://schemas.microsoft.com/office/powerpoint/2010/main" val="14363942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138</a:t>
            </a:fld>
            <a:endParaRPr lang="en-US" altLang="zh-TW" dirty="0"/>
          </a:p>
        </p:txBody>
      </p:sp>
    </p:spTree>
    <p:extLst>
      <p:ext uri="{BB962C8B-B14F-4D97-AF65-F5344CB8AC3E}">
        <p14:creationId xmlns:p14="http://schemas.microsoft.com/office/powerpoint/2010/main" val="401813832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dirty="0">
                <a:latin typeface="標楷體" panose="03000509000000000000" pitchFamily="65" charset="-120"/>
                <a:ea typeface="標楷體" panose="03000509000000000000" pitchFamily="65" charset="-120"/>
              </a:rPr>
              <a:t>中國航天發動機集團與軍事單位關聯圖</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BC9059D9-2B42-4A0D-9310-925FB029BA83}" type="slidenum">
              <a:rPr lang="en-US" altLang="zh-TW" smtClean="0"/>
              <a:pPr/>
              <a:t>139</a:t>
            </a:fld>
            <a:endParaRPr lang="en-US" altLang="zh-TW" dirty="0"/>
          </a:p>
        </p:txBody>
      </p:sp>
    </p:spTree>
    <p:extLst>
      <p:ext uri="{BB962C8B-B14F-4D97-AF65-F5344CB8AC3E}">
        <p14:creationId xmlns:p14="http://schemas.microsoft.com/office/powerpoint/2010/main" val="1042581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14</a:t>
            </a:fld>
            <a:endParaRPr lang="zh-TW" altLang="en-US"/>
          </a:p>
        </p:txBody>
      </p:sp>
    </p:spTree>
    <p:extLst>
      <p:ext uri="{BB962C8B-B14F-4D97-AF65-F5344CB8AC3E}">
        <p14:creationId xmlns:p14="http://schemas.microsoft.com/office/powerpoint/2010/main" val="29656943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pc="-1" dirty="0">
                <a:uFill>
                  <a:solidFill>
                    <a:srgbClr val="FFFF00"/>
                  </a:solidFill>
                </a:uFill>
                <a:latin typeface="標楷體" panose="03000509000000000000" pitchFamily="65" charset="-120"/>
                <a:ea typeface="標楷體" panose="03000509000000000000" pitchFamily="65" charset="-120"/>
              </a:rPr>
              <a:t>新聞摘要：</a:t>
            </a:r>
            <a:endParaRPr lang="en-US" altLang="zh-TW" spc="-1" dirty="0">
              <a:uFill>
                <a:solidFill>
                  <a:srgbClr val="FFFF00"/>
                </a:solidFill>
              </a:uFill>
              <a:latin typeface="標楷體" panose="03000509000000000000" pitchFamily="65" charset="-120"/>
              <a:ea typeface="標楷體" panose="03000509000000000000" pitchFamily="65" charset="-120"/>
            </a:endParaRPr>
          </a:p>
          <a:p>
            <a:r>
              <a:rPr lang="zh-TW" altLang="en-US" kern="0" dirty="0">
                <a:latin typeface="標楷體" panose="03000509000000000000" pitchFamily="65" charset="-120"/>
                <a:ea typeface="標楷體" panose="03000509000000000000" pitchFamily="65" charset="-120"/>
              </a:rPr>
              <a:t>中國電子信息產業集團及中國電子科技集團支持，中國電子進出口及中國科技國際貿易公司主辦</a:t>
            </a:r>
            <a:r>
              <a:rPr lang="en-US" altLang="zh-TW" kern="0" dirty="0">
                <a:latin typeface="標楷體" panose="03000509000000000000" pitchFamily="65" charset="-120"/>
                <a:ea typeface="標楷體" panose="03000509000000000000" pitchFamily="65" charset="-120"/>
              </a:rPr>
              <a:t>2019</a:t>
            </a:r>
            <a:r>
              <a:rPr lang="zh-TW" altLang="en-US" kern="0" dirty="0">
                <a:latin typeface="標楷體" panose="03000509000000000000" pitchFamily="65" charset="-120"/>
                <a:ea typeface="標楷體" panose="03000509000000000000" pitchFamily="65" charset="-120"/>
              </a:rPr>
              <a:t>北京國際軍民兩用裝備展覽會將於</a:t>
            </a:r>
            <a:r>
              <a:rPr lang="en-US" altLang="zh-TW" kern="0" dirty="0">
                <a:latin typeface="標楷體" panose="03000509000000000000" pitchFamily="65" charset="-120"/>
                <a:ea typeface="標楷體" panose="03000509000000000000" pitchFamily="65" charset="-120"/>
              </a:rPr>
              <a:t>108</a:t>
            </a:r>
            <a:r>
              <a:rPr lang="zh-TW" altLang="en-US" kern="0" dirty="0">
                <a:latin typeface="標楷體" panose="03000509000000000000" pitchFamily="65" charset="-120"/>
                <a:ea typeface="標楷體" panose="03000509000000000000" pitchFamily="65" charset="-120"/>
              </a:rPr>
              <a:t>年</a:t>
            </a:r>
            <a:r>
              <a:rPr lang="en-US" altLang="zh-TW" kern="0" dirty="0">
                <a:latin typeface="標楷體" panose="03000509000000000000" pitchFamily="65" charset="-120"/>
                <a:ea typeface="標楷體" panose="03000509000000000000" pitchFamily="65" charset="-120"/>
              </a:rPr>
              <a:t>5</a:t>
            </a:r>
            <a:r>
              <a:rPr lang="zh-TW" altLang="en-US" kern="0" dirty="0">
                <a:latin typeface="標楷體" panose="03000509000000000000" pitchFamily="65" charset="-120"/>
                <a:ea typeface="標楷體" panose="03000509000000000000" pitchFamily="65" charset="-120"/>
              </a:rPr>
              <a:t>月</a:t>
            </a:r>
            <a:r>
              <a:rPr lang="en-US" altLang="zh-TW" kern="0" dirty="0">
                <a:latin typeface="標楷體" panose="03000509000000000000" pitchFamily="65" charset="-120"/>
                <a:ea typeface="標楷體" panose="03000509000000000000" pitchFamily="65" charset="-120"/>
              </a:rPr>
              <a:t>6</a:t>
            </a:r>
            <a:r>
              <a:rPr lang="zh-TW" altLang="en-US" kern="0" dirty="0">
                <a:latin typeface="標楷體" panose="03000509000000000000" pitchFamily="65" charset="-120"/>
                <a:ea typeface="標楷體" panose="03000509000000000000" pitchFamily="65" charset="-120"/>
              </a:rPr>
              <a:t>日至</a:t>
            </a:r>
            <a:r>
              <a:rPr lang="en-US" altLang="zh-TW" kern="0" dirty="0">
                <a:latin typeface="標楷體" panose="03000509000000000000" pitchFamily="65" charset="-120"/>
                <a:ea typeface="標楷體" panose="03000509000000000000" pitchFamily="65" charset="-120"/>
              </a:rPr>
              <a:t>8</a:t>
            </a:r>
            <a:r>
              <a:rPr lang="zh-TW" altLang="en-US" kern="0" dirty="0">
                <a:latin typeface="標楷體" panose="03000509000000000000" pitchFamily="65" charset="-120"/>
                <a:ea typeface="標楷體" panose="03000509000000000000" pitchFamily="65" charset="-120"/>
              </a:rPr>
              <a:t>日舉辦，並邀請軍隊、武警、軍工集團、國防院校及科研院等採購單位出席。</a:t>
            </a:r>
          </a:p>
          <a:p>
            <a:endParaRPr lang="zh-TW" altLang="en-US" dirty="0"/>
          </a:p>
        </p:txBody>
      </p:sp>
      <p:sp>
        <p:nvSpPr>
          <p:cNvPr id="4" name="投影片編號版面配置區 3"/>
          <p:cNvSpPr>
            <a:spLocks noGrp="1"/>
          </p:cNvSpPr>
          <p:nvPr>
            <p:ph type="sldNum" sz="quarter" idx="5"/>
          </p:nvPr>
        </p:nvSpPr>
        <p:spPr/>
        <p:txBody>
          <a:bodyPr/>
          <a:lstStyle/>
          <a:p>
            <a:fld id="{BC9059D9-2B42-4A0D-9310-925FB029BA83}" type="slidenum">
              <a:rPr lang="en-US" altLang="zh-TW" smtClean="0"/>
              <a:pPr/>
              <a:t>140</a:t>
            </a:fld>
            <a:endParaRPr lang="en-US" altLang="zh-TW" dirty="0"/>
          </a:p>
        </p:txBody>
      </p:sp>
    </p:spTree>
    <p:extLst>
      <p:ext uri="{BB962C8B-B14F-4D97-AF65-F5344CB8AC3E}">
        <p14:creationId xmlns:p14="http://schemas.microsoft.com/office/powerpoint/2010/main" val="47799226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pc="-1" dirty="0">
                <a:uFill>
                  <a:solidFill>
                    <a:srgbClr val="FFFF00"/>
                  </a:solidFill>
                </a:uFill>
                <a:latin typeface="標楷體" panose="03000509000000000000" pitchFamily="65" charset="-120"/>
                <a:ea typeface="標楷體" panose="03000509000000000000" pitchFamily="65" charset="-120"/>
              </a:rPr>
              <a:t>新聞摘要：</a:t>
            </a:r>
            <a:endParaRPr lang="en-US" altLang="zh-TW" spc="-1" dirty="0">
              <a:uFill>
                <a:solidFill>
                  <a:srgbClr val="FFFF00"/>
                </a:solidFill>
              </a:uFill>
              <a:latin typeface="標楷體" panose="03000509000000000000" pitchFamily="65" charset="-120"/>
              <a:ea typeface="標楷體" panose="03000509000000000000" pitchFamily="65" charset="-120"/>
            </a:endParaRPr>
          </a:p>
          <a:p>
            <a:r>
              <a:rPr lang="zh-TW" altLang="en-US" kern="0" dirty="0">
                <a:latin typeface="標楷體" panose="03000509000000000000" pitchFamily="65" charset="-120"/>
                <a:ea typeface="標楷體" panose="03000509000000000000" pitchFamily="65" charset="-120"/>
              </a:rPr>
              <a:t>由中共中央軍委裝備發展部等機構指導，中國電子信息產業集團等軍工企業共同協辦，</a:t>
            </a:r>
            <a:r>
              <a:rPr lang="en-US" altLang="zh-TW" kern="0" dirty="0">
                <a:latin typeface="標楷體" panose="03000509000000000000" pitchFamily="65" charset="-120"/>
                <a:ea typeface="標楷體" panose="03000509000000000000" pitchFamily="65" charset="-120"/>
              </a:rPr>
              <a:t>2019</a:t>
            </a:r>
            <a:r>
              <a:rPr lang="zh-TW" altLang="en-US" kern="0" dirty="0">
                <a:latin typeface="標楷體" panose="03000509000000000000" pitchFamily="65" charset="-120"/>
                <a:ea typeface="標楷體" panose="03000509000000000000" pitchFamily="65" charset="-120"/>
              </a:rPr>
              <a:t>第四屆軍民兩用新材料大會於</a:t>
            </a:r>
            <a:r>
              <a:rPr lang="en-US" altLang="zh-TW" kern="0" dirty="0">
                <a:latin typeface="標楷體" panose="03000509000000000000" pitchFamily="65" charset="-120"/>
                <a:ea typeface="標楷體" panose="03000509000000000000" pitchFamily="65" charset="-120"/>
              </a:rPr>
              <a:t>108</a:t>
            </a:r>
            <a:r>
              <a:rPr lang="zh-TW" altLang="en-US" kern="0" dirty="0">
                <a:latin typeface="標楷體" panose="03000509000000000000" pitchFamily="65" charset="-120"/>
                <a:ea typeface="標楷體" panose="03000509000000000000" pitchFamily="65" charset="-120"/>
              </a:rPr>
              <a:t>年</a:t>
            </a:r>
            <a:r>
              <a:rPr lang="en-US" altLang="zh-TW" kern="0" dirty="0">
                <a:latin typeface="標楷體" panose="03000509000000000000" pitchFamily="65" charset="-120"/>
                <a:ea typeface="標楷體" panose="03000509000000000000" pitchFamily="65" charset="-120"/>
              </a:rPr>
              <a:t>5</a:t>
            </a:r>
            <a:r>
              <a:rPr lang="zh-TW" altLang="en-US" kern="0" dirty="0">
                <a:latin typeface="標楷體" panose="03000509000000000000" pitchFamily="65" charset="-120"/>
                <a:ea typeface="標楷體" panose="03000509000000000000" pitchFamily="65" charset="-120"/>
              </a:rPr>
              <a:t>月</a:t>
            </a:r>
            <a:r>
              <a:rPr lang="en-US" altLang="zh-TW" kern="0" dirty="0">
                <a:latin typeface="標楷體" panose="03000509000000000000" pitchFamily="65" charset="-120"/>
                <a:ea typeface="標楷體" panose="03000509000000000000" pitchFamily="65" charset="-120"/>
              </a:rPr>
              <a:t>24</a:t>
            </a:r>
            <a:r>
              <a:rPr lang="zh-TW" altLang="en-US" kern="0" dirty="0">
                <a:latin typeface="標楷體" panose="03000509000000000000" pitchFamily="65" charset="-120"/>
                <a:ea typeface="標楷體" panose="03000509000000000000" pitchFamily="65" charset="-120"/>
              </a:rPr>
              <a:t>至</a:t>
            </a:r>
            <a:r>
              <a:rPr lang="en-US" altLang="zh-TW" kern="0" dirty="0">
                <a:latin typeface="標楷體" panose="03000509000000000000" pitchFamily="65" charset="-120"/>
                <a:ea typeface="標楷體" panose="03000509000000000000" pitchFamily="65" charset="-120"/>
              </a:rPr>
              <a:t>26</a:t>
            </a:r>
            <a:r>
              <a:rPr lang="zh-TW" altLang="en-US" kern="0" dirty="0">
                <a:latin typeface="標楷體" panose="03000509000000000000" pitchFamily="65" charset="-120"/>
                <a:ea typeface="標楷體" panose="03000509000000000000" pitchFamily="65" charset="-120"/>
              </a:rPr>
              <a:t>日舉行，應邀人員包含中將懷國模、中將徐小岩及少將楊東勝等人。</a:t>
            </a:r>
          </a:p>
          <a:p>
            <a:endParaRPr lang="zh-TW" altLang="en-US" dirty="0"/>
          </a:p>
        </p:txBody>
      </p:sp>
      <p:sp>
        <p:nvSpPr>
          <p:cNvPr id="4" name="投影片編號版面配置區 3"/>
          <p:cNvSpPr>
            <a:spLocks noGrp="1"/>
          </p:cNvSpPr>
          <p:nvPr>
            <p:ph type="sldNum" sz="quarter" idx="5"/>
          </p:nvPr>
        </p:nvSpPr>
        <p:spPr/>
        <p:txBody>
          <a:bodyPr/>
          <a:lstStyle/>
          <a:p>
            <a:fld id="{BC9059D9-2B42-4A0D-9310-925FB029BA83}" type="slidenum">
              <a:rPr lang="en-US" altLang="zh-TW" smtClean="0"/>
              <a:pPr/>
              <a:t>141</a:t>
            </a:fld>
            <a:endParaRPr lang="en-US" altLang="zh-TW" dirty="0"/>
          </a:p>
        </p:txBody>
      </p:sp>
    </p:spTree>
    <p:extLst>
      <p:ext uri="{BB962C8B-B14F-4D97-AF65-F5344CB8AC3E}">
        <p14:creationId xmlns:p14="http://schemas.microsoft.com/office/powerpoint/2010/main" val="173179372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dirty="0">
                <a:latin typeface="標楷體" panose="03000509000000000000" pitchFamily="65" charset="-120"/>
                <a:ea typeface="標楷體" panose="03000509000000000000" pitchFamily="65" charset="-120"/>
              </a:rPr>
              <a:t>中國電子信息產業集團與軍事單位關聯圖</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BC9059D9-2B42-4A0D-9310-925FB029BA83}" type="slidenum">
              <a:rPr lang="en-US" altLang="zh-TW" smtClean="0"/>
              <a:pPr/>
              <a:t>142</a:t>
            </a:fld>
            <a:endParaRPr lang="en-US" altLang="zh-TW" dirty="0"/>
          </a:p>
        </p:txBody>
      </p:sp>
    </p:spTree>
    <p:extLst>
      <p:ext uri="{BB962C8B-B14F-4D97-AF65-F5344CB8AC3E}">
        <p14:creationId xmlns:p14="http://schemas.microsoft.com/office/powerpoint/2010/main" val="11020995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143</a:t>
            </a:fld>
            <a:endParaRPr lang="zh-TW" altLang="en-US"/>
          </a:p>
        </p:txBody>
      </p:sp>
    </p:spTree>
    <p:extLst>
      <p:ext uri="{BB962C8B-B14F-4D97-AF65-F5344CB8AC3E}">
        <p14:creationId xmlns:p14="http://schemas.microsoft.com/office/powerpoint/2010/main" val="398230995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latin typeface="標楷體" panose="03000509000000000000" pitchFamily="65" charset="-120"/>
                <a:ea typeface="標楷體" panose="03000509000000000000" pitchFamily="65" charset="-120"/>
              </a:rPr>
              <a:t>請對簡報中的十二大軍工集團及工業和信息化關聯學校任選定一單位實施情資蒐集，並製作簡易報告，報告內容至少具備</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個月內新聞，單位重要幹部及單位組織架構。</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144</a:t>
            </a:fld>
            <a:endParaRPr lang="en-US" altLang="zh-TW" dirty="0"/>
          </a:p>
        </p:txBody>
      </p:sp>
    </p:spTree>
    <p:extLst>
      <p:ext uri="{BB962C8B-B14F-4D97-AF65-F5344CB8AC3E}">
        <p14:creationId xmlns:p14="http://schemas.microsoft.com/office/powerpoint/2010/main" val="770352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15</a:t>
            </a:fld>
            <a:endParaRPr lang="zh-TW" altLang="en-US"/>
          </a:p>
        </p:txBody>
      </p:sp>
    </p:spTree>
    <p:extLst>
      <p:ext uri="{BB962C8B-B14F-4D97-AF65-F5344CB8AC3E}">
        <p14:creationId xmlns:p14="http://schemas.microsoft.com/office/powerpoint/2010/main" val="1353584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指揮官應依蒐集機構能力、作戰環境及敵方反情報措施等指導蒐集重點、目標與要項，其指導要領如簡報內容</a:t>
            </a:r>
            <a:endParaRPr lang="en-US" altLang="zh-TW" dirty="0" smtClean="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16</a:t>
            </a:fld>
            <a:endParaRPr lang="zh-TW" altLang="en-US"/>
          </a:p>
        </p:txBody>
      </p:sp>
    </p:spTree>
    <p:extLst>
      <p:ext uri="{BB962C8B-B14F-4D97-AF65-F5344CB8AC3E}">
        <p14:creationId xmlns:p14="http://schemas.microsoft.com/office/powerpoint/2010/main" val="368847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為指揮官依據任務及敵情威脅，策定決心及計畫作為，所須獲得瞭解的情報。</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區分為：「情報蒐集要項」及「其他情報事項」。</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通常基於下列因素提出：</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一、國家戰略（安全政策）所需情報。</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二、戰爭指導、軍事戰略計畫及作戰計畫所需情報。</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三、敵情發生變化，必須確實掌握的情報。 </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四、所獲情報產生新的問題，須予求證者。 </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五、情報檔案欠完整，須持續蒐集補充者。</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六、任務變更所產生的情報需求。 </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七、上級指定蒐集的情報。</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八、聯盟或與我有合作關係國家或地區之情報要求。 </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17</a:t>
            </a:fld>
            <a:endParaRPr lang="zh-TW" altLang="en-US"/>
          </a:p>
        </p:txBody>
      </p:sp>
    </p:spTree>
    <p:extLst>
      <p:ext uri="{BB962C8B-B14F-4D97-AF65-F5344CB8AC3E}">
        <p14:creationId xmlns:p14="http://schemas.microsoft.com/office/powerpoint/2010/main" val="280351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18</a:t>
            </a:fld>
            <a:endParaRPr lang="zh-TW" altLang="en-US"/>
          </a:p>
        </p:txBody>
      </p:sp>
    </p:spTree>
    <p:extLst>
      <p:ext uri="{BB962C8B-B14F-4D97-AF65-F5344CB8AC3E}">
        <p14:creationId xmlns:p14="http://schemas.microsoft.com/office/powerpoint/2010/main" val="1149497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情報資料蒐集實施計畫表係以「情報需求」為基礎，必須經過周延思考，徹底分析後， 產生必要蒐集項目，並規劃執行之蒐集機構及確切回報時間。僅為情報參謀分配任務，檢查成果備忘文件。</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19</a:t>
            </a:fld>
            <a:endParaRPr lang="zh-TW" altLang="en-US"/>
          </a:p>
        </p:txBody>
      </p:sp>
    </p:spTree>
    <p:extLst>
      <p:ext uri="{BB962C8B-B14F-4D97-AF65-F5344CB8AC3E}">
        <p14:creationId xmlns:p14="http://schemas.microsoft.com/office/powerpoint/2010/main" val="1212802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2</a:t>
            </a:fld>
            <a:endParaRPr lang="zh-TW" altLang="en-US"/>
          </a:p>
        </p:txBody>
      </p:sp>
    </p:spTree>
    <p:extLst>
      <p:ext uri="{BB962C8B-B14F-4D97-AF65-F5344CB8AC3E}">
        <p14:creationId xmlns:p14="http://schemas.microsoft.com/office/powerpoint/2010/main" val="2100202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可產生情報資料之人、事、時、地、物，即情報資料之實際出處。</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例如敵（他）方黨政軍人士談話、官方文件、有無線電通話、電子訊號頻射、電視（臺）報導、衛星通信、各種出版刊物及部隊演訓活動等。 </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20</a:t>
            </a:fld>
            <a:endParaRPr lang="zh-TW" altLang="en-US"/>
          </a:p>
        </p:txBody>
      </p:sp>
    </p:spTree>
    <p:extLst>
      <p:ext uri="{BB962C8B-B14F-4D97-AF65-F5344CB8AC3E}">
        <p14:creationId xmlns:p14="http://schemas.microsoft.com/office/powerpoint/2010/main" val="97912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21</a:t>
            </a:fld>
            <a:endParaRPr lang="zh-TW" altLang="en-US"/>
          </a:p>
        </p:txBody>
      </p:sp>
    </p:spTree>
    <p:extLst>
      <p:ext uri="{BB962C8B-B14F-4D97-AF65-F5344CB8AC3E}">
        <p14:creationId xmlns:p14="http://schemas.microsoft.com/office/powerpoint/2010/main" val="598557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一、公開、半公開蒐集方法： </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（一）文書、地圖、型錄蒐研。</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（二）觀察、閒談套取。 </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（三）廣播及電視監收。 </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（四）網路擷取。</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（五）駐外人員蒐集。 </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（六）部隊搜索。</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（七）旅遊、參觀、訪問、考察、受訓及學術研討蒐集。</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（八）機場、港口及重要關卡管制與檢查。</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（九）外僑、難民及災民訪問。 </a:t>
            </a:r>
          </a:p>
          <a:p>
            <a:r>
              <a:rPr lang="en-US" altLang="zh-TW" dirty="0" smtClean="0">
                <a:latin typeface="標楷體" panose="03000509000000000000" pitchFamily="65" charset="-120"/>
                <a:ea typeface="標楷體" panose="03000509000000000000" pitchFamily="65" charset="-120"/>
              </a:rPr>
              <a:t> </a:t>
            </a:r>
          </a:p>
          <a:p>
            <a:r>
              <a:rPr lang="zh-TW" altLang="en-US" dirty="0" smtClean="0">
                <a:latin typeface="標楷體" panose="03000509000000000000" pitchFamily="65" charset="-120"/>
                <a:ea typeface="標楷體" panose="03000509000000000000" pitchFamily="65" charset="-120"/>
              </a:rPr>
              <a:t>二、秘密蒐集方法： （一）雷達、電偵。 （二）海、空偵巡。 （三）地面、水下監視。 （四）衛星、空中及平面監視照相。 （五）跟蹤監偵。 （六）滲透搜索。 （七）情報交換。 （八）敵俘詢問。 （九）秘密調查與內線運用。 （十）盜取、竊取與竊聽。 （十一）金錢收買與色誘。 （十二）控制供應。 （十三）郵電與特種檢查。 （十四）兵要調查及測量。 （十五）器材研究。</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22</a:t>
            </a:fld>
            <a:endParaRPr lang="zh-TW" altLang="en-US"/>
          </a:p>
        </p:txBody>
      </p:sp>
    </p:spTree>
    <p:extLst>
      <p:ext uri="{BB962C8B-B14F-4D97-AF65-F5344CB8AC3E}">
        <p14:creationId xmlns:p14="http://schemas.microsoft.com/office/powerpoint/2010/main" val="3275201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情報搜集是整個情報作業中最艱鉅且最重要的一環，因此，情報蒐集計畫是否縝密可行，對蒐集的成果具有決定性且直接的影響。</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23</a:t>
            </a:fld>
            <a:endParaRPr lang="zh-TW" altLang="en-US"/>
          </a:p>
        </p:txBody>
      </p:sp>
    </p:spTree>
    <p:extLst>
      <p:ext uri="{BB962C8B-B14F-4D97-AF65-F5344CB8AC3E}">
        <p14:creationId xmlns:p14="http://schemas.microsoft.com/office/powerpoint/2010/main" val="76873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一、登記： </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目的在使情報資料系統化、組織化，以妥建情報檔案，便於儲存、查考及調閱。另為配合電腦作業，須於登記同時，實施分類編號及內容摘要。</a:t>
            </a:r>
            <a:endParaRPr lang="en-US" altLang="zh-TW" dirty="0" smtClean="0">
              <a:latin typeface="標楷體" panose="03000509000000000000" pitchFamily="65" charset="-120"/>
              <a:ea typeface="標楷體" panose="03000509000000000000" pitchFamily="65" charset="-120"/>
            </a:endParaRP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二、鑑定：</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（一）適切性：評定該情資有無價值及是否需要。 </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（二）可靠性：就蒐集機構與情報來源，評定獲得該資料可能性及來源可靠程度。區分五等級，甲</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戊</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越後面越不可靠</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（三）正確性：就資料內容評定其正確程度。區分五等級，一</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五</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越後面越不正確</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（四）運用等級：經單位情報主管鑑定為「丙三」以上，方可分發運用。 </a:t>
            </a:r>
            <a:endParaRPr lang="en-US" altLang="zh-TW" dirty="0" smtClean="0">
              <a:latin typeface="標楷體" panose="03000509000000000000" pitchFamily="65" charset="-120"/>
              <a:ea typeface="標楷體" panose="03000509000000000000" pitchFamily="65" charset="-120"/>
            </a:endParaRP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三、研判：進行研判程序，可視情資繁簡，依下列步驟進行：</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（一）分析：為「鑑定」延續，即分析情資內容是否連貫、合理或矛盾，再參證既有同類資料，縝密比較其異同，予以肯定或否定其事實，判明其正確程度及與既有資料間的關係。</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（二）綜合：係將「分析」結果與其他相關資料合併歸納，行有系統整理，按前因後果與先後順序作成整體性的敘述。</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（三）判斷：係依據分析與綜合所認定之事實，對敵方能力、特點、弱點及可能行動，作具體、合理及簡明的推斷。</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24</a:t>
            </a:fld>
            <a:endParaRPr lang="zh-TW" altLang="en-US"/>
          </a:p>
        </p:txBody>
      </p:sp>
    </p:spTree>
    <p:extLst>
      <p:ext uri="{BB962C8B-B14F-4D97-AF65-F5344CB8AC3E}">
        <p14:creationId xmlns:p14="http://schemas.microsoft.com/office/powerpoint/2010/main" val="633464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情報資料依其重要性、緊急程度與價值，區分為一般情資、 快速情資、緊急情資等三種，不同類型的情資，須適切調整處理程序，以符實需。</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（一）一般情資：按登記、鑑定、研判程序處理。</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（二）快速情資：先鑑定、研判，再補行登記。</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（三）緊急情資：</a:t>
            </a:r>
            <a:r>
              <a:rPr kumimoji="1" lang="zh-TW" altLang="en-US" sz="1200" kern="1200" dirty="0" smtClean="0">
                <a:solidFill>
                  <a:schemeClr val="tx1"/>
                </a:solidFill>
                <a:latin typeface="標楷體" panose="03000509000000000000" pitchFamily="65" charset="-120"/>
                <a:ea typeface="標楷體" panose="03000509000000000000" pitchFamily="65" charset="-120"/>
                <a:cs typeface="+mn-cs"/>
              </a:rPr>
              <a:t>先鑑定、研判，再補行登記；具即時性或為上、下級、鄰接友軍所急需之情報資料，應不待處理，先行報告與通報。 </a:t>
            </a: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25</a:t>
            </a:fld>
            <a:endParaRPr lang="zh-TW" altLang="en-US"/>
          </a:p>
        </p:txBody>
      </p:sp>
    </p:spTree>
    <p:extLst>
      <p:ext uri="{BB962C8B-B14F-4D97-AF65-F5344CB8AC3E}">
        <p14:creationId xmlns:p14="http://schemas.microsoft.com/office/powerpoint/2010/main" val="823506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26</a:t>
            </a:fld>
            <a:endParaRPr lang="zh-TW" altLang="en-US"/>
          </a:p>
        </p:txBody>
      </p:sp>
    </p:spTree>
    <p:extLst>
      <p:ext uri="{BB962C8B-B14F-4D97-AF65-F5344CB8AC3E}">
        <p14:creationId xmlns:p14="http://schemas.microsoft.com/office/powerpoint/2010/main" val="2884234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27</a:t>
            </a:fld>
            <a:endParaRPr lang="zh-TW" altLang="en-US"/>
          </a:p>
        </p:txBody>
      </p:sp>
    </p:spTree>
    <p:extLst>
      <p:ext uri="{BB962C8B-B14F-4D97-AF65-F5344CB8AC3E}">
        <p14:creationId xmlns:p14="http://schemas.microsoft.com/office/powerpoint/2010/main" val="605694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28</a:t>
            </a:fld>
            <a:endParaRPr lang="zh-TW" altLang="en-US"/>
          </a:p>
        </p:txBody>
      </p:sp>
    </p:spTree>
    <p:extLst>
      <p:ext uri="{BB962C8B-B14F-4D97-AF65-F5344CB8AC3E}">
        <p14:creationId xmlns:p14="http://schemas.microsoft.com/office/powerpoint/2010/main" val="34237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29</a:t>
            </a:fld>
            <a:endParaRPr lang="zh-TW" altLang="en-US"/>
          </a:p>
        </p:txBody>
      </p:sp>
    </p:spTree>
    <p:extLst>
      <p:ext uri="{BB962C8B-B14F-4D97-AF65-F5344CB8AC3E}">
        <p14:creationId xmlns:p14="http://schemas.microsoft.com/office/powerpoint/2010/main" val="1352945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3</a:t>
            </a:fld>
            <a:endParaRPr lang="zh-TW" altLang="en-US"/>
          </a:p>
        </p:txBody>
      </p:sp>
    </p:spTree>
    <p:extLst>
      <p:ext uri="{BB962C8B-B14F-4D97-AF65-F5344CB8AC3E}">
        <p14:creationId xmlns:p14="http://schemas.microsoft.com/office/powerpoint/2010/main" val="1285106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30</a:t>
            </a:fld>
            <a:endParaRPr lang="zh-TW" altLang="en-US"/>
          </a:p>
        </p:txBody>
      </p:sp>
    </p:spTree>
    <p:extLst>
      <p:ext uri="{BB962C8B-B14F-4D97-AF65-F5344CB8AC3E}">
        <p14:creationId xmlns:p14="http://schemas.microsoft.com/office/powerpoint/2010/main" val="2423804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31</a:t>
            </a:fld>
            <a:endParaRPr lang="zh-TW" altLang="en-US"/>
          </a:p>
        </p:txBody>
      </p:sp>
    </p:spTree>
    <p:extLst>
      <p:ext uri="{BB962C8B-B14F-4D97-AF65-F5344CB8AC3E}">
        <p14:creationId xmlns:p14="http://schemas.microsoft.com/office/powerpoint/2010/main" val="3913935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32</a:t>
            </a:fld>
            <a:endParaRPr lang="zh-TW" altLang="en-US"/>
          </a:p>
        </p:txBody>
      </p:sp>
    </p:spTree>
    <p:extLst>
      <p:ext uri="{BB962C8B-B14F-4D97-AF65-F5344CB8AC3E}">
        <p14:creationId xmlns:p14="http://schemas.microsoft.com/office/powerpoint/2010/main" val="1981978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33</a:t>
            </a:fld>
            <a:endParaRPr lang="zh-TW" altLang="en-US"/>
          </a:p>
        </p:txBody>
      </p:sp>
    </p:spTree>
    <p:extLst>
      <p:ext uri="{BB962C8B-B14F-4D97-AF65-F5344CB8AC3E}">
        <p14:creationId xmlns:p14="http://schemas.microsoft.com/office/powerpoint/2010/main" val="2237954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34</a:t>
            </a:fld>
            <a:endParaRPr lang="zh-TW" altLang="en-US"/>
          </a:p>
        </p:txBody>
      </p:sp>
    </p:spTree>
    <p:extLst>
      <p:ext uri="{BB962C8B-B14F-4D97-AF65-F5344CB8AC3E}">
        <p14:creationId xmlns:p14="http://schemas.microsoft.com/office/powerpoint/2010/main" val="1762694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35</a:t>
            </a:fld>
            <a:endParaRPr lang="zh-TW" altLang="en-US"/>
          </a:p>
        </p:txBody>
      </p:sp>
    </p:spTree>
    <p:extLst>
      <p:ext uri="{BB962C8B-B14F-4D97-AF65-F5344CB8AC3E}">
        <p14:creationId xmlns:p14="http://schemas.microsoft.com/office/powerpoint/2010/main" val="3749707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36</a:t>
            </a:fld>
            <a:endParaRPr lang="zh-TW" altLang="en-US"/>
          </a:p>
        </p:txBody>
      </p:sp>
    </p:spTree>
    <p:extLst>
      <p:ext uri="{BB962C8B-B14F-4D97-AF65-F5344CB8AC3E}">
        <p14:creationId xmlns:p14="http://schemas.microsoft.com/office/powerpoint/2010/main" val="3220161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37</a:t>
            </a:fld>
            <a:endParaRPr lang="zh-TW" altLang="en-US"/>
          </a:p>
        </p:txBody>
      </p:sp>
    </p:spTree>
    <p:extLst>
      <p:ext uri="{BB962C8B-B14F-4D97-AF65-F5344CB8AC3E}">
        <p14:creationId xmlns:p14="http://schemas.microsoft.com/office/powerpoint/2010/main" val="661124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38</a:t>
            </a:fld>
            <a:endParaRPr lang="zh-TW" altLang="en-US"/>
          </a:p>
        </p:txBody>
      </p:sp>
    </p:spTree>
    <p:extLst>
      <p:ext uri="{BB962C8B-B14F-4D97-AF65-F5344CB8AC3E}">
        <p14:creationId xmlns:p14="http://schemas.microsoft.com/office/powerpoint/2010/main" val="4044723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39</a:t>
            </a:fld>
            <a:endParaRPr lang="zh-TW" altLang="en-US"/>
          </a:p>
        </p:txBody>
      </p:sp>
    </p:spTree>
    <p:extLst>
      <p:ext uri="{BB962C8B-B14F-4D97-AF65-F5344CB8AC3E}">
        <p14:creationId xmlns:p14="http://schemas.microsoft.com/office/powerpoint/2010/main" val="355598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4</a:t>
            </a:fld>
            <a:endParaRPr lang="zh-TW" altLang="en-US"/>
          </a:p>
        </p:txBody>
      </p:sp>
    </p:spTree>
    <p:extLst>
      <p:ext uri="{BB962C8B-B14F-4D97-AF65-F5344CB8AC3E}">
        <p14:creationId xmlns:p14="http://schemas.microsoft.com/office/powerpoint/2010/main" val="1957628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40</a:t>
            </a:fld>
            <a:endParaRPr lang="zh-TW" altLang="en-US"/>
          </a:p>
        </p:txBody>
      </p:sp>
    </p:spTree>
    <p:extLst>
      <p:ext uri="{BB962C8B-B14F-4D97-AF65-F5344CB8AC3E}">
        <p14:creationId xmlns:p14="http://schemas.microsoft.com/office/powerpoint/2010/main" val="1685069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41</a:t>
            </a:fld>
            <a:endParaRPr lang="zh-TW" altLang="en-US"/>
          </a:p>
        </p:txBody>
      </p:sp>
    </p:spTree>
    <p:extLst>
      <p:ext uri="{BB962C8B-B14F-4D97-AF65-F5344CB8AC3E}">
        <p14:creationId xmlns:p14="http://schemas.microsoft.com/office/powerpoint/2010/main" val="2686042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42</a:t>
            </a:fld>
            <a:endParaRPr lang="zh-TW" altLang="en-US"/>
          </a:p>
        </p:txBody>
      </p:sp>
    </p:spTree>
    <p:extLst>
      <p:ext uri="{BB962C8B-B14F-4D97-AF65-F5344CB8AC3E}">
        <p14:creationId xmlns:p14="http://schemas.microsoft.com/office/powerpoint/2010/main" val="3425837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43</a:t>
            </a:fld>
            <a:endParaRPr lang="zh-TW" altLang="en-US"/>
          </a:p>
        </p:txBody>
      </p:sp>
    </p:spTree>
    <p:extLst>
      <p:ext uri="{BB962C8B-B14F-4D97-AF65-F5344CB8AC3E}">
        <p14:creationId xmlns:p14="http://schemas.microsoft.com/office/powerpoint/2010/main" val="2478692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44</a:t>
            </a:fld>
            <a:endParaRPr lang="zh-TW" altLang="en-US"/>
          </a:p>
        </p:txBody>
      </p:sp>
    </p:spTree>
    <p:extLst>
      <p:ext uri="{BB962C8B-B14F-4D97-AF65-F5344CB8AC3E}">
        <p14:creationId xmlns:p14="http://schemas.microsoft.com/office/powerpoint/2010/main" val="2414966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情報觀念係基於對情報理論與實務認知所產生的意識，亦為情報行動的基礎，直接影響情報工作推展，必須建立下列觀念：</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一、「情報第一」： 軍以作戰為主，作戰以情報為先，故「情報為先戰之戰」。 二、「科技運用」與「戰鬥作為」：然科技無法獲得之情資，必要時須深入敵境，採祕密手段或近接戰鬥，強行獲取。</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三、「上智」與「用間」：「上智」在發揮「人」的高度智慧以從事情報工作，亦即「智慧之戰」；「用間」乃情報戰重要手段，必以「上智」為之。</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四、「安全」與「秘密」：「安全」為遂行情報工作的保障；「秘密」則為獲得安全的先決條件。</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五、「明機」與「馭變」：情報人員必須具備「明機馭變」的智能，方能化阻力為助力，順利完成所負任務。 </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六、「責任」與「紀律」：情報工作人員需具強烈責任感；而情報工作常處於艱困險惡環境，端賴嚴明的紀律，俾在統一目標、集中意志及齊一步調要求下，圓滿 達成任務。</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七、「時效」與「主動」：情報為軍事決策、用兵指導及各項建軍備戰之參據，具有先導與支援的地位，需講求時效性；而情報工作執行過程中頇發揮旺盛企圖，主動發掘問題、解決問題，使能在期限內完成任務。</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八、「整體」與「規劃」： 情報工作牽涉廣泛，故須依任務特性、可用資源、裝備獲得期程、軍事科技演變及戰爭型態更迭等作整體規劃，達成情報整備預期目標。 </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45</a:t>
            </a:fld>
            <a:endParaRPr lang="zh-TW" altLang="en-US"/>
          </a:p>
        </p:txBody>
      </p:sp>
    </p:spTree>
    <p:extLst>
      <p:ext uri="{BB962C8B-B14F-4D97-AF65-F5344CB8AC3E}">
        <p14:creationId xmlns:p14="http://schemas.microsoft.com/office/powerpoint/2010/main" val="344315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情報資料為產生情報之原料，情報為情報資料經處理後之成果。</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如無情報資料，則情報無由產生，故情報資料愈豐富，則產生之情報價值亦愈高。 </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46</a:t>
            </a:fld>
            <a:endParaRPr lang="zh-TW" altLang="en-US"/>
          </a:p>
        </p:txBody>
      </p:sp>
    </p:spTree>
    <p:extLst>
      <p:ext uri="{BB962C8B-B14F-4D97-AF65-F5344CB8AC3E}">
        <p14:creationId xmlns:p14="http://schemas.microsoft.com/office/powerpoint/2010/main" val="1592542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依階層： 可區分為戰略、戰術及戰鬥情報。戰略情報又可區分為國家戰略、軍事戰略、軍種戰略及野戰戰略情報。</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47</a:t>
            </a:fld>
            <a:endParaRPr lang="zh-TW" altLang="en-US"/>
          </a:p>
        </p:txBody>
      </p:sp>
    </p:spTree>
    <p:extLst>
      <p:ext uri="{BB962C8B-B14F-4D97-AF65-F5344CB8AC3E}">
        <p14:creationId xmlns:p14="http://schemas.microsoft.com/office/powerpoint/2010/main" val="4263701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48</a:t>
            </a:fld>
            <a:endParaRPr lang="zh-TW" altLang="en-US"/>
          </a:p>
        </p:txBody>
      </p:sp>
    </p:spTree>
    <p:extLst>
      <p:ext uri="{BB962C8B-B14F-4D97-AF65-F5344CB8AC3E}">
        <p14:creationId xmlns:p14="http://schemas.microsoft.com/office/powerpoint/2010/main" val="3436706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依內容： 概可區分為政治、經濟、心理及軍事情報四大類，或細分為政治、外交、軍事、經濟、社會、科技、地理、氣象及人物誌等九類。 </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49</a:t>
            </a:fld>
            <a:endParaRPr lang="zh-TW" altLang="en-US"/>
          </a:p>
        </p:txBody>
      </p:sp>
    </p:spTree>
    <p:extLst>
      <p:ext uri="{BB962C8B-B14F-4D97-AF65-F5344CB8AC3E}">
        <p14:creationId xmlns:p14="http://schemas.microsoft.com/office/powerpoint/2010/main" val="1185701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smtClean="0">
                <a:solidFill>
                  <a:schemeClr val="tx1"/>
                </a:solidFill>
                <a:effectLst/>
                <a:latin typeface="Arial" charset="0"/>
                <a:ea typeface="新細明體" pitchFamily="18" charset="-120"/>
                <a:cs typeface="+mn-cs"/>
              </a:rPr>
              <a:t>國軍</a:t>
            </a:r>
            <a:r>
              <a:rPr kumimoji="1" lang="zh-TW" altLang="zh-TW" sz="1200" kern="1200" dirty="0" smtClean="0">
                <a:solidFill>
                  <a:schemeClr val="tx1"/>
                </a:solidFill>
                <a:effectLst/>
                <a:latin typeface="Arial" charset="0"/>
                <a:ea typeface="新細明體" pitchFamily="18" charset="-120"/>
                <a:cs typeface="+mn-cs"/>
              </a:rPr>
              <a:t>情報體系指揮督導關係圖</a:t>
            </a:r>
          </a:p>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5</a:t>
            </a:fld>
            <a:endParaRPr lang="zh-TW" altLang="en-US"/>
          </a:p>
        </p:txBody>
      </p:sp>
    </p:spTree>
    <p:extLst>
      <p:ext uri="{BB962C8B-B14F-4D97-AF65-F5344CB8AC3E}">
        <p14:creationId xmlns:p14="http://schemas.microsoft.com/office/powerpoint/2010/main" val="712767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依地域： 概可區分為國際、國內情報兩大類。惟以我國現況，需區分為國際、國內及大陸情報三大類。</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50</a:t>
            </a:fld>
            <a:endParaRPr lang="zh-TW" altLang="en-US"/>
          </a:p>
        </p:txBody>
      </p:sp>
    </p:spTree>
    <p:extLst>
      <p:ext uri="{BB962C8B-B14F-4D97-AF65-F5344CB8AC3E}">
        <p14:creationId xmlns:p14="http://schemas.microsoft.com/office/powerpoint/2010/main" val="3673460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51</a:t>
            </a:fld>
            <a:endParaRPr lang="zh-TW" altLang="en-US"/>
          </a:p>
        </p:txBody>
      </p:sp>
    </p:spTree>
    <p:extLst>
      <p:ext uri="{BB962C8B-B14F-4D97-AF65-F5344CB8AC3E}">
        <p14:creationId xmlns:p14="http://schemas.microsoft.com/office/powerpoint/2010/main" val="9560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依來源： 可區分為電偵（電訊、電子、遙測）、雷達、影像（空照、 衛照、平面照相）、傳媒（網路、媒體、視訊）、目視（戰 場偵蒐）、兵要、氣象、文書、詢問、技術調查、交換及敵後情報等。 </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52</a:t>
            </a:fld>
            <a:endParaRPr lang="zh-TW" altLang="en-US"/>
          </a:p>
        </p:txBody>
      </p:sp>
    </p:spTree>
    <p:extLst>
      <p:ext uri="{BB962C8B-B14F-4D97-AF65-F5344CB8AC3E}">
        <p14:creationId xmlns:p14="http://schemas.microsoft.com/office/powerpoint/2010/main" val="2305885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53</a:t>
            </a:fld>
            <a:endParaRPr lang="zh-TW" altLang="en-US"/>
          </a:p>
        </p:txBody>
      </p:sp>
    </p:spTree>
    <p:extLst>
      <p:ext uri="{BB962C8B-B14F-4D97-AF65-F5344CB8AC3E}">
        <p14:creationId xmlns:p14="http://schemas.microsoft.com/office/powerpoint/2010/main" val="28673373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運用各種通信及資訊網路，將情報或情報資料傳送至處理機關或運用單位的作業。傳遞種類有電信傳遞、外交傳遞、秘密通信（ 密語密碼、化學藥劑）、人員傳遞、動物傳遞及其他傳遞（空投、漂流等）。</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傳遞手段有無線電、有線電、光纖、郵遞、數據鏈路、網際網路、人力、畜力等。傳遞要求迅速、準確、安全、保密。未來將向多手段、大容量、高速度、網路化、自動化發展，並加強抗干擾 、保密性及抗毀性。 </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54</a:t>
            </a:fld>
            <a:endParaRPr lang="zh-TW" altLang="en-US"/>
          </a:p>
        </p:txBody>
      </p:sp>
    </p:spTree>
    <p:extLst>
      <p:ext uri="{BB962C8B-B14F-4D97-AF65-F5344CB8AC3E}">
        <p14:creationId xmlns:p14="http://schemas.microsoft.com/office/powerpoint/2010/main" val="2966949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55</a:t>
            </a:fld>
            <a:endParaRPr lang="zh-TW" altLang="en-US"/>
          </a:p>
        </p:txBody>
      </p:sp>
    </p:spTree>
    <p:extLst>
      <p:ext uri="{BB962C8B-B14F-4D97-AF65-F5344CB8AC3E}">
        <p14:creationId xmlns:p14="http://schemas.microsoft.com/office/powerpoint/2010/main" val="701957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56</a:t>
            </a:fld>
            <a:endParaRPr lang="zh-TW" altLang="en-US"/>
          </a:p>
        </p:txBody>
      </p:sp>
    </p:spTree>
    <p:extLst>
      <p:ext uri="{BB962C8B-B14F-4D97-AF65-F5344CB8AC3E}">
        <p14:creationId xmlns:p14="http://schemas.microsoft.com/office/powerpoint/2010/main" val="2141234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57</a:t>
            </a:fld>
            <a:endParaRPr lang="zh-TW" altLang="en-US"/>
          </a:p>
        </p:txBody>
      </p:sp>
    </p:spTree>
    <p:extLst>
      <p:ext uri="{BB962C8B-B14F-4D97-AF65-F5344CB8AC3E}">
        <p14:creationId xmlns:p14="http://schemas.microsoft.com/office/powerpoint/2010/main" val="4205251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9525"/>
            <a:r>
              <a:rPr lang="zh-TW" altLang="zh-TW" dirty="0">
                <a:latin typeface="標楷體" panose="03000509000000000000" pitchFamily="65" charset="-120"/>
                <a:ea typeface="標楷體" panose="03000509000000000000" pitchFamily="65" charset="-120"/>
              </a:rPr>
              <a:t>黨—共產黨各級組織；</a:t>
            </a:r>
            <a:endParaRPr lang="en-US" altLang="zh-TW" dirty="0">
              <a:latin typeface="標楷體" panose="03000509000000000000" pitchFamily="65" charset="-120"/>
              <a:ea typeface="標楷體" panose="03000509000000000000" pitchFamily="65" charset="-120"/>
            </a:endParaRPr>
          </a:p>
          <a:p>
            <a:pPr indent="9525"/>
            <a:r>
              <a:rPr lang="zh-TW" altLang="zh-TW" dirty="0">
                <a:latin typeface="標楷體" panose="03000509000000000000" pitchFamily="65" charset="-120"/>
                <a:ea typeface="標楷體" panose="03000509000000000000" pitchFamily="65" charset="-120"/>
              </a:rPr>
              <a:t>政—政府機構、部門、政府性質事業單位</a:t>
            </a:r>
            <a:endParaRPr lang="en-US" altLang="zh-TW" dirty="0">
              <a:latin typeface="標楷體" panose="03000509000000000000" pitchFamily="65" charset="-120"/>
              <a:ea typeface="標楷體" panose="03000509000000000000" pitchFamily="65" charset="-120"/>
            </a:endParaRPr>
          </a:p>
          <a:p>
            <a:pPr indent="9525"/>
            <a:r>
              <a:rPr lang="zh-TW" altLang="zh-TW" dirty="0">
                <a:latin typeface="標楷體" panose="03000509000000000000" pitchFamily="65" charset="-120"/>
                <a:ea typeface="標楷體" panose="03000509000000000000" pitchFamily="65" charset="-120"/>
              </a:rPr>
              <a:t>軍—軍隊。</a:t>
            </a:r>
          </a:p>
          <a:p>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58</a:t>
            </a:fld>
            <a:endParaRPr lang="en-US" altLang="zh-TW" dirty="0"/>
          </a:p>
        </p:txBody>
      </p:sp>
    </p:spTree>
    <p:extLst>
      <p:ext uri="{BB962C8B-B14F-4D97-AF65-F5344CB8AC3E}">
        <p14:creationId xmlns:p14="http://schemas.microsoft.com/office/powerpoint/2010/main" val="7904229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9525"/>
            <a:r>
              <a:rPr lang="zh-TW" altLang="zh-TW" dirty="0">
                <a:latin typeface="標楷體" panose="03000509000000000000" pitchFamily="65" charset="-120"/>
                <a:ea typeface="標楷體" panose="03000509000000000000" pitchFamily="65" charset="-120"/>
              </a:rPr>
              <a:t>黨</a:t>
            </a:r>
            <a:r>
              <a:rPr lang="zh-TW" altLang="en-US" dirty="0">
                <a:latin typeface="標楷體" panose="03000509000000000000" pitchFamily="65" charset="-120"/>
                <a:ea typeface="標楷體" panose="03000509000000000000" pitchFamily="65" charset="-120"/>
              </a:rPr>
              <a:t>政軍各部門區分，須記憶各單位管轄範圍</a:t>
            </a:r>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59</a:t>
            </a:fld>
            <a:endParaRPr lang="en-US" altLang="zh-TW" dirty="0"/>
          </a:p>
        </p:txBody>
      </p:sp>
    </p:spTree>
    <p:extLst>
      <p:ext uri="{BB962C8B-B14F-4D97-AF65-F5344CB8AC3E}">
        <p14:creationId xmlns:p14="http://schemas.microsoft.com/office/powerpoint/2010/main" val="1627940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6</a:t>
            </a:fld>
            <a:endParaRPr lang="zh-TW" altLang="en-US"/>
          </a:p>
        </p:txBody>
      </p:sp>
    </p:spTree>
    <p:extLst>
      <p:ext uri="{BB962C8B-B14F-4D97-AF65-F5344CB8AC3E}">
        <p14:creationId xmlns:p14="http://schemas.microsoft.com/office/powerpoint/2010/main" val="3009323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60</a:t>
            </a:fld>
            <a:endParaRPr lang="zh-TW" altLang="en-US"/>
          </a:p>
        </p:txBody>
      </p:sp>
    </p:spTree>
    <p:extLst>
      <p:ext uri="{BB962C8B-B14F-4D97-AF65-F5344CB8AC3E}">
        <p14:creationId xmlns:p14="http://schemas.microsoft.com/office/powerpoint/2010/main" val="35496527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zh-TW" dirty="0">
                <a:latin typeface="標楷體" panose="03000509000000000000" pitchFamily="65" charset="-120"/>
                <a:ea typeface="標楷體" panose="03000509000000000000" pitchFamily="65" charset="-120"/>
              </a:rPr>
              <a:t>在中共憲法中，中共是唯一合法的執政黨，其他政黨被稱為「民主黨派」，僅能參政、議政。 為了遂行以黨領政，中共在各級國家機關皆設立委員會「黨委」來確保黨為主要決策場域；因此五年一次的全國代表大會，便成為理解中共中央內部權力更替、政策方向的重要指標。</a:t>
            </a:r>
          </a:p>
          <a:p>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61</a:t>
            </a:fld>
            <a:endParaRPr lang="en-US" altLang="zh-TW" dirty="0"/>
          </a:p>
        </p:txBody>
      </p:sp>
    </p:spTree>
    <p:extLst>
      <p:ext uri="{BB962C8B-B14F-4D97-AF65-F5344CB8AC3E}">
        <p14:creationId xmlns:p14="http://schemas.microsoft.com/office/powerpoint/2010/main" val="12127415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latin typeface="標楷體" panose="03000509000000000000" pitchFamily="65" charset="-120"/>
                <a:ea typeface="標楷體" panose="03000509000000000000" pitchFamily="65" charset="-120"/>
              </a:rPr>
              <a:t>習近平上任後，基本上繼承了馬克思列寧主義、毛澤東思想，但不全然引用，而是在具體的內涵上作修正，以胡錦濤的和諧社會思想為主，再輔以制度化、法治化，朝依憲治國、依法治理的方向發展，力圖解決中共腐化的問題。</a:t>
            </a:r>
          </a:p>
          <a:p>
            <a:pPr indent="0">
              <a:buNone/>
            </a:pPr>
            <a:endParaRPr lang="zh-TW" altLang="en-US"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62</a:t>
            </a:fld>
            <a:endParaRPr lang="en-US" altLang="zh-TW" dirty="0"/>
          </a:p>
        </p:txBody>
      </p:sp>
    </p:spTree>
    <p:extLst>
      <p:ext uri="{BB962C8B-B14F-4D97-AF65-F5344CB8AC3E}">
        <p14:creationId xmlns:p14="http://schemas.microsoft.com/office/powerpoint/2010/main" val="3563801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63</a:t>
            </a:fld>
            <a:endParaRPr lang="zh-TW" altLang="en-US"/>
          </a:p>
        </p:txBody>
      </p:sp>
    </p:spTree>
    <p:extLst>
      <p:ext uri="{BB962C8B-B14F-4D97-AF65-F5344CB8AC3E}">
        <p14:creationId xmlns:p14="http://schemas.microsoft.com/office/powerpoint/2010/main" val="6354885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latin typeface="標楷體" panose="03000509000000000000" pitchFamily="65" charset="-120"/>
                <a:ea typeface="標楷體" panose="03000509000000000000" pitchFamily="65" charset="-120"/>
              </a:rPr>
              <a:t>政治體系一級部會</a:t>
            </a:r>
          </a:p>
          <a:p>
            <a:r>
              <a:rPr lang="zh-TW" altLang="zh-TW" dirty="0">
                <a:latin typeface="標楷體" panose="03000509000000000000" pitchFamily="65" charset="-120"/>
                <a:ea typeface="標楷體" panose="03000509000000000000" pitchFamily="65" charset="-120"/>
              </a:rPr>
              <a:t>國務院是中共最高國家權力機關的執行機關，是最高的行政機關，國務院由總理、副總理、國務委員、各部部長、各委員會主任、審計長、秘書長等組成，相關組織架構如后</a:t>
            </a:r>
          </a:p>
          <a:p>
            <a:pPr indent="0">
              <a:buNone/>
            </a:pPr>
            <a:endParaRPr lang="zh-TW" altLang="en-US"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64</a:t>
            </a:fld>
            <a:endParaRPr lang="en-US" altLang="zh-TW" dirty="0"/>
          </a:p>
        </p:txBody>
      </p:sp>
    </p:spTree>
    <p:extLst>
      <p:ext uri="{BB962C8B-B14F-4D97-AF65-F5344CB8AC3E}">
        <p14:creationId xmlns:p14="http://schemas.microsoft.com/office/powerpoint/2010/main" val="30484836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65</a:t>
            </a:fld>
            <a:endParaRPr lang="en-US" altLang="zh-TW" dirty="0"/>
          </a:p>
        </p:txBody>
      </p:sp>
    </p:spTree>
    <p:extLst>
      <p:ext uri="{BB962C8B-B14F-4D97-AF65-F5344CB8AC3E}">
        <p14:creationId xmlns:p14="http://schemas.microsoft.com/office/powerpoint/2010/main" val="3023344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latin typeface="標楷體" panose="03000509000000000000" pitchFamily="65" charset="-120"/>
                <a:ea typeface="標楷體" panose="03000509000000000000" pitchFamily="65" charset="-120"/>
              </a:rPr>
              <a:t>軍事體系一級部會</a:t>
            </a:r>
          </a:p>
          <a:p>
            <a:r>
              <a:rPr lang="zh-TW" altLang="zh-TW" dirty="0">
                <a:latin typeface="標楷體" panose="03000509000000000000" pitchFamily="65" charset="-120"/>
                <a:ea typeface="標楷體" panose="03000509000000000000" pitchFamily="65" charset="-120"/>
              </a:rPr>
              <a:t>中共中央軍事委員會，簡稱中央軍委會，是中共武裝力量最高軍事機構的總稱，其主要職能是：直接領導全中共武裝力量，其組成人員由中央委員會決定，相關組織架構如后：</a:t>
            </a:r>
          </a:p>
          <a:p>
            <a:pPr indent="0">
              <a:buNone/>
            </a:pPr>
            <a:endParaRPr lang="zh-TW" altLang="en-US"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66</a:t>
            </a:fld>
            <a:endParaRPr lang="en-US" altLang="zh-TW" dirty="0"/>
          </a:p>
        </p:txBody>
      </p:sp>
    </p:spTree>
    <p:extLst>
      <p:ext uri="{BB962C8B-B14F-4D97-AF65-F5344CB8AC3E}">
        <p14:creationId xmlns:p14="http://schemas.microsoft.com/office/powerpoint/2010/main" val="14366179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標楷體" panose="03000509000000000000" pitchFamily="65" charset="-120"/>
                <a:ea typeface="標楷體" panose="03000509000000000000" pitchFamily="65" charset="-120"/>
              </a:rPr>
              <a:t>黨政軍組織架構</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67</a:t>
            </a:fld>
            <a:endParaRPr lang="en-US" altLang="zh-TW" dirty="0"/>
          </a:p>
        </p:txBody>
      </p:sp>
    </p:spTree>
    <p:extLst>
      <p:ext uri="{BB962C8B-B14F-4D97-AF65-F5344CB8AC3E}">
        <p14:creationId xmlns:p14="http://schemas.microsoft.com/office/powerpoint/2010/main" val="26393217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68</a:t>
            </a:fld>
            <a:endParaRPr lang="en-US" altLang="zh-TW" dirty="0"/>
          </a:p>
        </p:txBody>
      </p:sp>
    </p:spTree>
    <p:extLst>
      <p:ext uri="{BB962C8B-B14F-4D97-AF65-F5344CB8AC3E}">
        <p14:creationId xmlns:p14="http://schemas.microsoft.com/office/powerpoint/2010/main" val="24313468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69</a:t>
            </a:fld>
            <a:endParaRPr lang="zh-TW" altLang="en-US"/>
          </a:p>
        </p:txBody>
      </p:sp>
    </p:spTree>
    <p:extLst>
      <p:ext uri="{BB962C8B-B14F-4D97-AF65-F5344CB8AC3E}">
        <p14:creationId xmlns:p14="http://schemas.microsoft.com/office/powerpoint/2010/main" val="3552005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標楷體" panose="03000509000000000000" pitchFamily="65" charset="-120"/>
                <a:ea typeface="標楷體" panose="03000509000000000000" pitchFamily="65" charset="-120"/>
              </a:rPr>
              <a:t>情報作業之目的：</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在產生完整正確適時之情報，以滿足指揮官之情報需求。</a:t>
            </a:r>
            <a:endParaRPr lang="en-US" altLang="zh-TW" dirty="0" smtClean="0">
              <a:latin typeface="標楷體" panose="03000509000000000000" pitchFamily="65" charset="-120"/>
              <a:ea typeface="標楷體" panose="03000509000000000000" pitchFamily="65" charset="-120"/>
            </a:endParaRPr>
          </a:p>
          <a:p>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一、情報： 蒐獲敵（他）方訊息與資料，經過處理程序，可供決策者瞭解敵方及有關方面真實情況，以利策定至當行動之知識。 </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二、情報資料：包括所獲得之各種消息、文書、文 件、檔案、光碟、影（照）片、錄音、實物及模型等之統稱。</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三、軍事情報： 乃對已發現之敵情，或可能發現之敵情及作戰地區，或預想戰場之資料（包括天候、地理與天文），加以蒐集、處理後， 認為凡能影響我軍任務達成之有關現在及未來敵之戰力、弱點及可能行動之判斷，以為作戰指導之基礎。 </a:t>
            </a:r>
            <a:endParaRPr lang="en-US" altLang="zh-TW" dirty="0" smtClean="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7</a:t>
            </a:fld>
            <a:endParaRPr lang="zh-TW" altLang="en-US"/>
          </a:p>
        </p:txBody>
      </p:sp>
    </p:spTree>
    <p:extLst>
      <p:ext uri="{BB962C8B-B14F-4D97-AF65-F5344CB8AC3E}">
        <p14:creationId xmlns:p14="http://schemas.microsoft.com/office/powerpoint/2010/main" val="7127677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latin typeface="標楷體" panose="03000509000000000000" pitchFamily="65" charset="-120"/>
                <a:ea typeface="標楷體" panose="03000509000000000000" pitchFamily="65" charset="-120"/>
              </a:rPr>
              <a:t>前言</a:t>
            </a:r>
          </a:p>
          <a:p>
            <a:r>
              <a:rPr lang="zh-TW" altLang="zh-TW" dirty="0">
                <a:latin typeface="標楷體" panose="03000509000000000000" pitchFamily="65" charset="-120"/>
                <a:ea typeface="標楷體" panose="03000509000000000000" pitchFamily="65" charset="-120"/>
              </a:rPr>
              <a:t>戰區是中共人民解放軍的一級軍事組織，劃分為東部戰區、南部戰區、西部戰區、北部戰區、中部戰區等五個戰區。在深化國防和軍隊改革中為配合「軍委管總、戰區主戰、軍種主建」的主軸思想而重組並改制；</a:t>
            </a:r>
            <a:r>
              <a:rPr lang="en-US" altLang="zh-TW" dirty="0">
                <a:latin typeface="標楷體" panose="03000509000000000000" pitchFamily="65" charset="-120"/>
                <a:ea typeface="標楷體" panose="03000509000000000000" pitchFamily="65" charset="-120"/>
              </a:rPr>
              <a:t>2016</a:t>
            </a:r>
            <a:r>
              <a:rPr lang="zh-TW" altLang="zh-TW" dirty="0">
                <a:latin typeface="標楷體" panose="03000509000000000000" pitchFamily="65" charset="-120"/>
                <a:ea typeface="標楷體" panose="03000509000000000000" pitchFamily="65" charset="-120"/>
              </a:rPr>
              <a:t>年</a:t>
            </a:r>
            <a:r>
              <a:rPr lang="en-US" altLang="zh-TW" dirty="0">
                <a:latin typeface="標楷體" panose="03000509000000000000" pitchFamily="65" charset="-120"/>
                <a:ea typeface="標楷體" panose="03000509000000000000" pitchFamily="65" charset="-120"/>
              </a:rPr>
              <a:t>2</a:t>
            </a:r>
            <a:r>
              <a:rPr lang="zh-TW" altLang="zh-TW" dirty="0">
                <a:latin typeface="標楷體" panose="03000509000000000000" pitchFamily="65" charset="-120"/>
                <a:ea typeface="標楷體" panose="03000509000000000000" pitchFamily="65" charset="-120"/>
              </a:rPr>
              <a:t>月</a:t>
            </a:r>
            <a:r>
              <a:rPr lang="en-US" altLang="zh-TW" dirty="0">
                <a:latin typeface="標楷體" panose="03000509000000000000" pitchFamily="65" charset="-120"/>
                <a:ea typeface="標楷體" panose="03000509000000000000" pitchFamily="65" charset="-120"/>
              </a:rPr>
              <a:t>1</a:t>
            </a:r>
            <a:r>
              <a:rPr lang="zh-TW" altLang="zh-TW" dirty="0">
                <a:latin typeface="標楷體" panose="03000509000000000000" pitchFamily="65" charset="-120"/>
                <a:ea typeface="標楷體" panose="03000509000000000000" pitchFamily="65" charset="-120"/>
              </a:rPr>
              <a:t>日五大戰區正式成立。</a:t>
            </a:r>
          </a:p>
          <a:p>
            <a:pPr indent="0">
              <a:buNone/>
            </a:pPr>
            <a:endParaRPr lang="zh-TW" altLang="en-US" dirty="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70</a:t>
            </a:fld>
            <a:endParaRPr lang="en-US" altLang="zh-TW" dirty="0"/>
          </a:p>
        </p:txBody>
      </p:sp>
    </p:spTree>
    <p:extLst>
      <p:ext uri="{BB962C8B-B14F-4D97-AF65-F5344CB8AC3E}">
        <p14:creationId xmlns:p14="http://schemas.microsoft.com/office/powerpoint/2010/main" val="22809964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71</a:t>
            </a:fld>
            <a:endParaRPr lang="en-US" altLang="zh-TW" dirty="0"/>
          </a:p>
        </p:txBody>
      </p:sp>
    </p:spTree>
    <p:extLst>
      <p:ext uri="{BB962C8B-B14F-4D97-AF65-F5344CB8AC3E}">
        <p14:creationId xmlns:p14="http://schemas.microsoft.com/office/powerpoint/2010/main" val="36726289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72</a:t>
            </a:fld>
            <a:endParaRPr lang="en-US" altLang="zh-TW" dirty="0"/>
          </a:p>
        </p:txBody>
      </p:sp>
    </p:spTree>
    <p:extLst>
      <p:ext uri="{BB962C8B-B14F-4D97-AF65-F5344CB8AC3E}">
        <p14:creationId xmlns:p14="http://schemas.microsoft.com/office/powerpoint/2010/main" val="14196566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73</a:t>
            </a:fld>
            <a:endParaRPr lang="en-US" altLang="zh-TW" dirty="0"/>
          </a:p>
        </p:txBody>
      </p:sp>
    </p:spTree>
    <p:extLst>
      <p:ext uri="{BB962C8B-B14F-4D97-AF65-F5344CB8AC3E}">
        <p14:creationId xmlns:p14="http://schemas.microsoft.com/office/powerpoint/2010/main" val="11709738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74</a:t>
            </a:fld>
            <a:endParaRPr lang="en-US" altLang="zh-TW" dirty="0"/>
          </a:p>
        </p:txBody>
      </p:sp>
    </p:spTree>
    <p:extLst>
      <p:ext uri="{BB962C8B-B14F-4D97-AF65-F5344CB8AC3E}">
        <p14:creationId xmlns:p14="http://schemas.microsoft.com/office/powerpoint/2010/main" val="3063183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75</a:t>
            </a:fld>
            <a:endParaRPr lang="en-US" altLang="zh-TW" dirty="0"/>
          </a:p>
        </p:txBody>
      </p:sp>
    </p:spTree>
    <p:extLst>
      <p:ext uri="{BB962C8B-B14F-4D97-AF65-F5344CB8AC3E}">
        <p14:creationId xmlns:p14="http://schemas.microsoft.com/office/powerpoint/2010/main" val="40008999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76</a:t>
            </a:fld>
            <a:endParaRPr lang="en-US" altLang="zh-TW" dirty="0"/>
          </a:p>
        </p:txBody>
      </p:sp>
    </p:spTree>
    <p:extLst>
      <p:ext uri="{BB962C8B-B14F-4D97-AF65-F5344CB8AC3E}">
        <p14:creationId xmlns:p14="http://schemas.microsoft.com/office/powerpoint/2010/main" val="33897042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77</a:t>
            </a:fld>
            <a:endParaRPr lang="en-US" altLang="zh-TW" dirty="0"/>
          </a:p>
        </p:txBody>
      </p:sp>
    </p:spTree>
    <p:extLst>
      <p:ext uri="{BB962C8B-B14F-4D97-AF65-F5344CB8AC3E}">
        <p14:creationId xmlns:p14="http://schemas.microsoft.com/office/powerpoint/2010/main" val="89380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78</a:t>
            </a:fld>
            <a:endParaRPr lang="en-US" altLang="zh-TW" dirty="0"/>
          </a:p>
        </p:txBody>
      </p:sp>
    </p:spTree>
    <p:extLst>
      <p:ext uri="{BB962C8B-B14F-4D97-AF65-F5344CB8AC3E}">
        <p14:creationId xmlns:p14="http://schemas.microsoft.com/office/powerpoint/2010/main" val="7589213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79</a:t>
            </a:fld>
            <a:endParaRPr lang="en-US" altLang="zh-TW" dirty="0"/>
          </a:p>
        </p:txBody>
      </p:sp>
    </p:spTree>
    <p:extLst>
      <p:ext uri="{BB962C8B-B14F-4D97-AF65-F5344CB8AC3E}">
        <p14:creationId xmlns:p14="http://schemas.microsoft.com/office/powerpoint/2010/main" val="1479218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標楷體" panose="03000509000000000000" pitchFamily="65" charset="-120"/>
                <a:ea typeface="標楷體" panose="03000509000000000000" pitchFamily="65" charset="-120"/>
                <a:cs typeface="+mn-cs"/>
              </a:rPr>
              <a:t>●情報任務</a:t>
            </a:r>
          </a:p>
          <a:p>
            <a:r>
              <a:rPr kumimoji="1" lang="zh-TW" altLang="zh-TW" sz="1200" kern="1200" dirty="0" smtClean="0">
                <a:solidFill>
                  <a:schemeClr val="tx1"/>
                </a:solidFill>
                <a:effectLst/>
                <a:latin typeface="標楷體" panose="03000509000000000000" pitchFamily="65" charset="-120"/>
                <a:ea typeface="標楷體" panose="03000509000000000000" pitchFamily="65" charset="-120"/>
                <a:cs typeface="+mn-cs"/>
              </a:rPr>
              <a:t>為竭盡諸般手段，適時掌握敵（他）方動態及未來發展；導誤、破壞其行動，有效支援軍事作戰，以奠定國家安全與軍事勝利之基礎。</a:t>
            </a:r>
          </a:p>
          <a:p>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8</a:t>
            </a:fld>
            <a:endParaRPr lang="zh-TW" altLang="en-US"/>
          </a:p>
        </p:txBody>
      </p:sp>
    </p:spTree>
    <p:extLst>
      <p:ext uri="{BB962C8B-B14F-4D97-AF65-F5344CB8AC3E}">
        <p14:creationId xmlns:p14="http://schemas.microsoft.com/office/powerpoint/2010/main" val="7127677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80</a:t>
            </a:fld>
            <a:endParaRPr lang="en-US" altLang="zh-TW" dirty="0"/>
          </a:p>
        </p:txBody>
      </p:sp>
    </p:spTree>
    <p:extLst>
      <p:ext uri="{BB962C8B-B14F-4D97-AF65-F5344CB8AC3E}">
        <p14:creationId xmlns:p14="http://schemas.microsoft.com/office/powerpoint/2010/main" val="17630794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81</a:t>
            </a:fld>
            <a:endParaRPr lang="en-US" altLang="zh-TW" dirty="0"/>
          </a:p>
        </p:txBody>
      </p:sp>
    </p:spTree>
    <p:extLst>
      <p:ext uri="{BB962C8B-B14F-4D97-AF65-F5344CB8AC3E}">
        <p14:creationId xmlns:p14="http://schemas.microsoft.com/office/powerpoint/2010/main" val="25269727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82</a:t>
            </a:fld>
            <a:endParaRPr lang="en-US" altLang="zh-TW" dirty="0"/>
          </a:p>
        </p:txBody>
      </p:sp>
    </p:spTree>
    <p:extLst>
      <p:ext uri="{BB962C8B-B14F-4D97-AF65-F5344CB8AC3E}">
        <p14:creationId xmlns:p14="http://schemas.microsoft.com/office/powerpoint/2010/main" val="31941172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83</a:t>
            </a:fld>
            <a:endParaRPr lang="en-US" altLang="zh-TW" dirty="0"/>
          </a:p>
        </p:txBody>
      </p:sp>
    </p:spTree>
    <p:extLst>
      <p:ext uri="{BB962C8B-B14F-4D97-AF65-F5344CB8AC3E}">
        <p14:creationId xmlns:p14="http://schemas.microsoft.com/office/powerpoint/2010/main" val="33087682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84</a:t>
            </a:fld>
            <a:endParaRPr lang="en-US" altLang="zh-TW" dirty="0"/>
          </a:p>
        </p:txBody>
      </p:sp>
    </p:spTree>
    <p:extLst>
      <p:ext uri="{BB962C8B-B14F-4D97-AF65-F5344CB8AC3E}">
        <p14:creationId xmlns:p14="http://schemas.microsoft.com/office/powerpoint/2010/main" val="21592759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85</a:t>
            </a:fld>
            <a:endParaRPr lang="en-US" altLang="zh-TW" dirty="0"/>
          </a:p>
        </p:txBody>
      </p:sp>
    </p:spTree>
    <p:extLst>
      <p:ext uri="{BB962C8B-B14F-4D97-AF65-F5344CB8AC3E}">
        <p14:creationId xmlns:p14="http://schemas.microsoft.com/office/powerpoint/2010/main" val="31016097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86</a:t>
            </a:fld>
            <a:endParaRPr lang="en-US" altLang="zh-TW" dirty="0"/>
          </a:p>
        </p:txBody>
      </p:sp>
    </p:spTree>
    <p:extLst>
      <p:ext uri="{BB962C8B-B14F-4D97-AF65-F5344CB8AC3E}">
        <p14:creationId xmlns:p14="http://schemas.microsoft.com/office/powerpoint/2010/main" val="26778974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87</a:t>
            </a:fld>
            <a:endParaRPr lang="en-US" altLang="zh-TW" dirty="0"/>
          </a:p>
        </p:txBody>
      </p:sp>
    </p:spTree>
    <p:extLst>
      <p:ext uri="{BB962C8B-B14F-4D97-AF65-F5344CB8AC3E}">
        <p14:creationId xmlns:p14="http://schemas.microsoft.com/office/powerpoint/2010/main" val="8276498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88</a:t>
            </a:fld>
            <a:endParaRPr lang="en-US" altLang="zh-TW" dirty="0"/>
          </a:p>
        </p:txBody>
      </p:sp>
    </p:spTree>
    <p:extLst>
      <p:ext uri="{BB962C8B-B14F-4D97-AF65-F5344CB8AC3E}">
        <p14:creationId xmlns:p14="http://schemas.microsoft.com/office/powerpoint/2010/main" val="32318923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89</a:t>
            </a:fld>
            <a:endParaRPr lang="en-US" altLang="zh-TW" dirty="0"/>
          </a:p>
        </p:txBody>
      </p:sp>
    </p:spTree>
    <p:extLst>
      <p:ext uri="{BB962C8B-B14F-4D97-AF65-F5344CB8AC3E}">
        <p14:creationId xmlns:p14="http://schemas.microsoft.com/office/powerpoint/2010/main" val="381588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一、提供早期預警：及早掌握敵人動態與可能行動，提供早期預警，俾利採取因應措施。</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二、主導政策計畫：為策定國防政策、戰略指導、建軍構想、兵力整建、作戰計 畫及情報戰等之依據，具主導軍事政策與計畫的功能。 </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三、支援軍事作戰： 提供指揮官所需情報，俾利下達正確決心與用兵指導。 </a:t>
            </a:r>
            <a:endParaRPr kumimoji="1" lang="en-US" altLang="zh-TW" sz="1200" kern="1200" dirty="0" smtClean="0">
              <a:solidFill>
                <a:schemeClr val="tx1"/>
              </a:solidFill>
              <a:effectLst/>
              <a:latin typeface="標楷體" panose="03000509000000000000" pitchFamily="65" charset="-120"/>
              <a:ea typeface="標楷體" panose="03000509000000000000" pitchFamily="65"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標楷體" panose="03000509000000000000" pitchFamily="65" charset="-120"/>
                <a:ea typeface="標楷體" panose="03000509000000000000" pitchFamily="65" charset="-120"/>
                <a:cs typeface="+mn-cs"/>
              </a:rPr>
              <a:t>四、防止戰爭發生： 瞭解敵人能力與企圖，建立可恃戰力，並正確預判其後續行 動，研採剋制對策，使敵人不致輕啟戰端，達到防止戰爭之 目的。</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9</a:t>
            </a:fld>
            <a:endParaRPr lang="zh-TW" altLang="en-US"/>
          </a:p>
        </p:txBody>
      </p:sp>
    </p:spTree>
    <p:extLst>
      <p:ext uri="{BB962C8B-B14F-4D97-AF65-F5344CB8AC3E}">
        <p14:creationId xmlns:p14="http://schemas.microsoft.com/office/powerpoint/2010/main" val="7127677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90</a:t>
            </a:fld>
            <a:endParaRPr lang="en-US" altLang="zh-TW" dirty="0"/>
          </a:p>
        </p:txBody>
      </p:sp>
    </p:spTree>
    <p:extLst>
      <p:ext uri="{BB962C8B-B14F-4D97-AF65-F5344CB8AC3E}">
        <p14:creationId xmlns:p14="http://schemas.microsoft.com/office/powerpoint/2010/main" val="9987098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91</a:t>
            </a:fld>
            <a:endParaRPr lang="en-US" altLang="zh-TW" dirty="0"/>
          </a:p>
        </p:txBody>
      </p:sp>
    </p:spTree>
    <p:extLst>
      <p:ext uri="{BB962C8B-B14F-4D97-AF65-F5344CB8AC3E}">
        <p14:creationId xmlns:p14="http://schemas.microsoft.com/office/powerpoint/2010/main" val="13247790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5E36D5F-9123-4543-B48A-00BFC358FC7D}" type="slidenum">
              <a:rPr lang="zh-TW" altLang="en-US" smtClean="0"/>
              <a:t>92</a:t>
            </a:fld>
            <a:endParaRPr lang="zh-TW" altLang="en-US"/>
          </a:p>
        </p:txBody>
      </p:sp>
    </p:spTree>
    <p:extLst>
      <p:ext uri="{BB962C8B-B14F-4D97-AF65-F5344CB8AC3E}">
        <p14:creationId xmlns:p14="http://schemas.microsoft.com/office/powerpoint/2010/main" val="41765170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93</a:t>
            </a:fld>
            <a:endParaRPr lang="en-US" altLang="zh-TW" dirty="0"/>
          </a:p>
        </p:txBody>
      </p:sp>
    </p:spTree>
    <p:extLst>
      <p:ext uri="{BB962C8B-B14F-4D97-AF65-F5344CB8AC3E}">
        <p14:creationId xmlns:p14="http://schemas.microsoft.com/office/powerpoint/2010/main" val="31642942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94</a:t>
            </a:fld>
            <a:endParaRPr lang="en-US" altLang="zh-TW" dirty="0"/>
          </a:p>
        </p:txBody>
      </p:sp>
    </p:spTree>
    <p:extLst>
      <p:ext uri="{BB962C8B-B14F-4D97-AF65-F5344CB8AC3E}">
        <p14:creationId xmlns:p14="http://schemas.microsoft.com/office/powerpoint/2010/main" val="38310967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latin typeface="標楷體" panose="03000509000000000000" pitchFamily="65" charset="-120"/>
                <a:ea typeface="標楷體" panose="03000509000000000000" pitchFamily="65" charset="-120"/>
              </a:rPr>
              <a:t>中國核工業建設集團介紹</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latin typeface="標楷體" panose="03000509000000000000" pitchFamily="65" charset="-120"/>
                <a:ea typeface="標楷體" panose="03000509000000000000" pitchFamily="65" charset="-120"/>
              </a:rPr>
              <a:t>單位組織架構內包含集團董事會</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員及下轄戰略規劃部、工程管理部等</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個部門單位。</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95</a:t>
            </a:fld>
            <a:endParaRPr lang="en-US" altLang="zh-TW" dirty="0"/>
          </a:p>
        </p:txBody>
      </p:sp>
    </p:spTree>
    <p:extLst>
      <p:ext uri="{BB962C8B-B14F-4D97-AF65-F5344CB8AC3E}">
        <p14:creationId xmlns:p14="http://schemas.microsoft.com/office/powerpoint/2010/main" val="2930946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96</a:t>
            </a:fld>
            <a:endParaRPr lang="en-US" altLang="zh-TW" dirty="0"/>
          </a:p>
        </p:txBody>
      </p:sp>
    </p:spTree>
    <p:extLst>
      <p:ext uri="{BB962C8B-B14F-4D97-AF65-F5344CB8AC3E}">
        <p14:creationId xmlns:p14="http://schemas.microsoft.com/office/powerpoint/2010/main" val="37987570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中國核工業建設集團介紹</a:t>
            </a:r>
          </a:p>
          <a:p>
            <a:r>
              <a:rPr lang="zh-TW" altLang="en-US" dirty="0">
                <a:latin typeface="標楷體" panose="03000509000000000000" pitchFamily="65" charset="-120"/>
                <a:ea typeface="標楷體" panose="03000509000000000000" pitchFamily="65" charset="-120"/>
              </a:rPr>
              <a:t>成立於</a:t>
            </a:r>
            <a:r>
              <a:rPr lang="en-US" altLang="zh-TW" dirty="0">
                <a:latin typeface="標楷體" panose="03000509000000000000" pitchFamily="65" charset="-120"/>
                <a:ea typeface="標楷體" panose="03000509000000000000" pitchFamily="65" charset="-120"/>
              </a:rPr>
              <a:t>1999</a:t>
            </a:r>
            <a:r>
              <a:rPr lang="zh-TW" altLang="en-US" dirty="0">
                <a:latin typeface="標楷體" panose="03000509000000000000" pitchFamily="65" charset="-120"/>
                <a:ea typeface="標楷體" panose="03000509000000000000" pitchFamily="65" charset="-120"/>
              </a:rPr>
              <a:t>年，為中共中央直屬大型國有企業，本部位於西城區，主要從事核工業、核電、核燃料、核技術應用、核環保工程等領域之科研開發、建設及生產經營等業務。</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97</a:t>
            </a:fld>
            <a:endParaRPr lang="en-US" altLang="zh-TW" dirty="0"/>
          </a:p>
        </p:txBody>
      </p:sp>
    </p:spTree>
    <p:extLst>
      <p:ext uri="{BB962C8B-B14F-4D97-AF65-F5344CB8AC3E}">
        <p14:creationId xmlns:p14="http://schemas.microsoft.com/office/powerpoint/2010/main" val="39627419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98</a:t>
            </a:fld>
            <a:endParaRPr lang="en-US" altLang="zh-TW" dirty="0"/>
          </a:p>
        </p:txBody>
      </p:sp>
    </p:spTree>
    <p:extLst>
      <p:ext uri="{BB962C8B-B14F-4D97-AF65-F5344CB8AC3E}">
        <p14:creationId xmlns:p14="http://schemas.microsoft.com/office/powerpoint/2010/main" val="42511329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標楷體" panose="03000509000000000000" pitchFamily="65" charset="-120"/>
                <a:ea typeface="標楷體" panose="03000509000000000000" pitchFamily="65" charset="-120"/>
              </a:rPr>
              <a:t>中國航天科技集團介紹</a:t>
            </a:r>
          </a:p>
          <a:p>
            <a:r>
              <a:rPr lang="zh-TW" altLang="en-US" dirty="0">
                <a:latin typeface="標楷體" panose="03000509000000000000" pitchFamily="65" charset="-120"/>
                <a:ea typeface="標楷體" panose="03000509000000000000" pitchFamily="65" charset="-120"/>
              </a:rPr>
              <a:t>此公司位於北京市海淀區，成立於</a:t>
            </a:r>
            <a:r>
              <a:rPr lang="en-US" altLang="zh-TW" dirty="0">
                <a:latin typeface="標楷體" panose="03000509000000000000" pitchFamily="65" charset="-120"/>
                <a:ea typeface="標楷體" panose="03000509000000000000" pitchFamily="65" charset="-120"/>
              </a:rPr>
              <a:t>1999</a:t>
            </a:r>
            <a:r>
              <a:rPr lang="zh-TW" altLang="en-US" dirty="0">
                <a:latin typeface="標楷體" panose="03000509000000000000" pitchFamily="65" charset="-120"/>
                <a:ea typeface="標楷體" panose="03000509000000000000" pitchFamily="65" charset="-120"/>
              </a:rPr>
              <a:t>年</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月</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日，是中共國務院管理的國有大型企業集團，並為十大軍工集團之一，主要從事宇航系統、導彈系統、航天技術應用及航天服務業等四項領域。</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99</a:t>
            </a:fld>
            <a:endParaRPr lang="en-US" altLang="zh-TW" dirty="0"/>
          </a:p>
        </p:txBody>
      </p:sp>
    </p:spTree>
    <p:extLst>
      <p:ext uri="{BB962C8B-B14F-4D97-AF65-F5344CB8AC3E}">
        <p14:creationId xmlns:p14="http://schemas.microsoft.com/office/powerpoint/2010/main" val="4071783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投影片編號版面配置區 3"/>
          <p:cNvSpPr>
            <a:spLocks noGrp="1"/>
          </p:cNvSpPr>
          <p:nvPr>
            <p:ph type="sldNum" sz="quarter" idx="10"/>
          </p:nvPr>
        </p:nvSpPr>
        <p:spPr/>
        <p:txBody>
          <a:bodyPr/>
          <a:lstStyle>
            <a:lvl1pPr>
              <a:defRPr/>
            </a:lvl1pPr>
          </a:lstStyle>
          <a:p>
            <a:fld id="{EA220B71-1A35-40D2-B5F5-EDC74F6F1B7A}" type="slidenum">
              <a:rPr lang="en-US" altLang="zh-TW"/>
              <a:pPr/>
              <a:t>‹#›</a:t>
            </a:fld>
            <a:endParaRPr lang="en-US" altLang="zh-TW"/>
          </a:p>
        </p:txBody>
      </p:sp>
    </p:spTree>
    <p:extLst>
      <p:ext uri="{BB962C8B-B14F-4D97-AF65-F5344CB8AC3E}">
        <p14:creationId xmlns:p14="http://schemas.microsoft.com/office/powerpoint/2010/main" val="28935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fld id="{2223A9D0-A5CC-414F-974A-7C33DFE60516}" type="slidenum">
              <a:rPr lang="en-US" altLang="zh-TW"/>
              <a:pPr/>
              <a:t>‹#›</a:t>
            </a:fld>
            <a:endParaRPr lang="en-US" altLang="zh-TW"/>
          </a:p>
        </p:txBody>
      </p:sp>
    </p:spTree>
    <p:extLst>
      <p:ext uri="{BB962C8B-B14F-4D97-AF65-F5344CB8AC3E}">
        <p14:creationId xmlns:p14="http://schemas.microsoft.com/office/powerpoint/2010/main" val="3551999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fld id="{E5057CF7-3060-4667-AB86-B87A533C9C13}" type="slidenum">
              <a:rPr lang="en-US" altLang="zh-TW"/>
              <a:pPr/>
              <a:t>‹#›</a:t>
            </a:fld>
            <a:endParaRPr lang="en-US" altLang="zh-TW"/>
          </a:p>
        </p:txBody>
      </p:sp>
    </p:spTree>
    <p:extLst>
      <p:ext uri="{BB962C8B-B14F-4D97-AF65-F5344CB8AC3E}">
        <p14:creationId xmlns:p14="http://schemas.microsoft.com/office/powerpoint/2010/main" val="1354862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標題，文字及多媒體項目">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媒體版面配置區 3"/>
          <p:cNvSpPr>
            <a:spLocks noGrp="1"/>
          </p:cNvSpPr>
          <p:nvPr>
            <p:ph type="media" sz="half" idx="2"/>
          </p:nvPr>
        </p:nvSpPr>
        <p:spPr>
          <a:xfrm>
            <a:off x="4648200" y="1266825"/>
            <a:ext cx="4038600" cy="4859338"/>
          </a:xfrm>
        </p:spPr>
        <p:txBody>
          <a:bodyPr/>
          <a:lstStyle/>
          <a:p>
            <a:endParaRPr lang="zh-TW" altLang="en-US"/>
          </a:p>
        </p:txBody>
      </p:sp>
      <p:sp>
        <p:nvSpPr>
          <p:cNvPr id="5" name="投影片編號版面配置區 4"/>
          <p:cNvSpPr>
            <a:spLocks noGrp="1"/>
          </p:cNvSpPr>
          <p:nvPr>
            <p:ph type="sldNum" sz="quarter" idx="10"/>
          </p:nvPr>
        </p:nvSpPr>
        <p:spPr>
          <a:xfrm>
            <a:off x="7013575" y="6600825"/>
            <a:ext cx="2133600" cy="215900"/>
          </a:xfrm>
        </p:spPr>
        <p:txBody>
          <a:bodyPr/>
          <a:lstStyle>
            <a:lvl1pPr>
              <a:defRPr/>
            </a:lvl1pPr>
          </a:lstStyle>
          <a:p>
            <a:fld id="{7FCA9553-BC2F-405A-8752-8300B4B05A4E}" type="slidenum">
              <a:rPr lang="en-US" altLang="zh-TW"/>
              <a:pPr/>
              <a:t>‹#›</a:t>
            </a:fld>
            <a:endParaRPr lang="en-US" altLang="zh-TW"/>
          </a:p>
        </p:txBody>
      </p:sp>
    </p:spTree>
    <p:extLst>
      <p:ext uri="{BB962C8B-B14F-4D97-AF65-F5344CB8AC3E}">
        <p14:creationId xmlns:p14="http://schemas.microsoft.com/office/powerpoint/2010/main" val="131212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274638"/>
            <a:ext cx="8229600" cy="58515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3" name="投影片編號版面配置區 2"/>
          <p:cNvSpPr>
            <a:spLocks noGrp="1"/>
          </p:cNvSpPr>
          <p:nvPr>
            <p:ph type="sldNum" sz="quarter" idx="10"/>
          </p:nvPr>
        </p:nvSpPr>
        <p:spPr>
          <a:xfrm>
            <a:off x="7013575" y="6600825"/>
            <a:ext cx="2133600" cy="215900"/>
          </a:xfrm>
        </p:spPr>
        <p:txBody>
          <a:bodyPr/>
          <a:lstStyle>
            <a:lvl1pPr>
              <a:defRPr/>
            </a:lvl1pPr>
          </a:lstStyle>
          <a:p>
            <a:fld id="{7FB1BF04-1E69-4681-85B5-2FB41A90D6ED}" type="slidenum">
              <a:rPr lang="en-US" altLang="zh-TW"/>
              <a:pPr/>
              <a:t>‹#›</a:t>
            </a:fld>
            <a:endParaRPr lang="en-US" altLang="zh-TW"/>
          </a:p>
        </p:txBody>
      </p:sp>
    </p:spTree>
    <p:extLst>
      <p:ext uri="{BB962C8B-B14F-4D97-AF65-F5344CB8AC3E}">
        <p14:creationId xmlns:p14="http://schemas.microsoft.com/office/powerpoint/2010/main" val="416262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0"/>
          </p:nvPr>
        </p:nvSpPr>
        <p:spPr>
          <a:xfrm>
            <a:off x="7013575" y="6600825"/>
            <a:ext cx="2133600" cy="215900"/>
          </a:xfrm>
        </p:spPr>
        <p:txBody>
          <a:bodyPr/>
          <a:lstStyle>
            <a:lvl1pPr>
              <a:defRPr/>
            </a:lvl1pPr>
          </a:lstStyle>
          <a:p>
            <a:fld id="{4ACB95E9-F3B4-4402-904C-825BFBB04EEC}" type="slidenum">
              <a:rPr lang="en-US" altLang="zh-TW"/>
              <a:pPr/>
              <a:t>‹#›</a:t>
            </a:fld>
            <a:endParaRPr lang="en-US" altLang="zh-TW"/>
          </a:p>
        </p:txBody>
      </p:sp>
    </p:spTree>
    <p:extLst>
      <p:ext uri="{BB962C8B-B14F-4D97-AF65-F5344CB8AC3E}">
        <p14:creationId xmlns:p14="http://schemas.microsoft.com/office/powerpoint/2010/main" val="89956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266825"/>
            <a:ext cx="8229600" cy="4859338"/>
          </a:xfrm>
        </p:spPr>
        <p:txBody>
          <a:bodyPr/>
          <a:lstStyle/>
          <a:p>
            <a:endParaRPr lang="zh-TW" altLang="en-US"/>
          </a:p>
        </p:txBody>
      </p:sp>
      <p:sp>
        <p:nvSpPr>
          <p:cNvPr id="4" name="投影片編號版面配置區 3"/>
          <p:cNvSpPr>
            <a:spLocks noGrp="1"/>
          </p:cNvSpPr>
          <p:nvPr>
            <p:ph type="sldNum" sz="quarter" idx="10"/>
          </p:nvPr>
        </p:nvSpPr>
        <p:spPr>
          <a:xfrm>
            <a:off x="7013575" y="6600825"/>
            <a:ext cx="2133600" cy="215900"/>
          </a:xfrm>
        </p:spPr>
        <p:txBody>
          <a:bodyPr/>
          <a:lstStyle>
            <a:lvl1pPr>
              <a:defRPr/>
            </a:lvl1pPr>
          </a:lstStyle>
          <a:p>
            <a:fld id="{07C6285C-B581-47E7-BC0F-B86C5120866D}" type="slidenum">
              <a:rPr lang="en-US" altLang="zh-TW"/>
              <a:pPr/>
              <a:t>‹#›</a:t>
            </a:fld>
            <a:endParaRPr lang="en-US" altLang="zh-TW"/>
          </a:p>
        </p:txBody>
      </p:sp>
    </p:spTree>
    <p:extLst>
      <p:ext uri="{BB962C8B-B14F-4D97-AF65-F5344CB8AC3E}">
        <p14:creationId xmlns:p14="http://schemas.microsoft.com/office/powerpoint/2010/main" val="2514424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fld id="{B3477B1B-FEFB-4CBB-B406-B40445C20CA5}" type="slidenum">
              <a:rPr lang="en-US" altLang="zh-TW"/>
              <a:pPr/>
              <a:t>‹#›</a:t>
            </a:fld>
            <a:endParaRPr lang="en-US" altLang="zh-TW"/>
          </a:p>
        </p:txBody>
      </p:sp>
    </p:spTree>
    <p:extLst>
      <p:ext uri="{BB962C8B-B14F-4D97-AF65-F5344CB8AC3E}">
        <p14:creationId xmlns:p14="http://schemas.microsoft.com/office/powerpoint/2010/main" val="37847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投影片編號版面配置區 3"/>
          <p:cNvSpPr>
            <a:spLocks noGrp="1"/>
          </p:cNvSpPr>
          <p:nvPr>
            <p:ph type="sldNum" sz="quarter" idx="10"/>
          </p:nvPr>
        </p:nvSpPr>
        <p:spPr/>
        <p:txBody>
          <a:bodyPr/>
          <a:lstStyle>
            <a:lvl1pPr>
              <a:defRPr/>
            </a:lvl1pPr>
          </a:lstStyle>
          <a:p>
            <a:fld id="{ED0ABB1F-612F-4ED3-B4A3-B2C80D93ACC2}" type="slidenum">
              <a:rPr lang="en-US" altLang="zh-TW"/>
              <a:pPr/>
              <a:t>‹#›</a:t>
            </a:fld>
            <a:endParaRPr lang="en-US" altLang="zh-TW"/>
          </a:p>
        </p:txBody>
      </p:sp>
    </p:spTree>
    <p:extLst>
      <p:ext uri="{BB962C8B-B14F-4D97-AF65-F5344CB8AC3E}">
        <p14:creationId xmlns:p14="http://schemas.microsoft.com/office/powerpoint/2010/main" val="3632835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66825"/>
            <a:ext cx="4038600"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66825"/>
            <a:ext cx="4038600"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0"/>
          </p:nvPr>
        </p:nvSpPr>
        <p:spPr/>
        <p:txBody>
          <a:bodyPr/>
          <a:lstStyle>
            <a:lvl1pPr>
              <a:defRPr/>
            </a:lvl1pPr>
          </a:lstStyle>
          <a:p>
            <a:fld id="{4CCEF503-A29B-4530-9ED4-41167D51D0A2}" type="slidenum">
              <a:rPr lang="en-US" altLang="zh-TW"/>
              <a:pPr/>
              <a:t>‹#›</a:t>
            </a:fld>
            <a:endParaRPr lang="en-US" altLang="zh-TW"/>
          </a:p>
        </p:txBody>
      </p:sp>
    </p:spTree>
    <p:extLst>
      <p:ext uri="{BB962C8B-B14F-4D97-AF65-F5344CB8AC3E}">
        <p14:creationId xmlns:p14="http://schemas.microsoft.com/office/powerpoint/2010/main" val="708379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6"/>
          <p:cNvSpPr>
            <a:spLocks noGrp="1"/>
          </p:cNvSpPr>
          <p:nvPr>
            <p:ph type="sldNum" sz="quarter" idx="10"/>
          </p:nvPr>
        </p:nvSpPr>
        <p:spPr/>
        <p:txBody>
          <a:bodyPr/>
          <a:lstStyle>
            <a:lvl1pPr>
              <a:defRPr/>
            </a:lvl1pPr>
          </a:lstStyle>
          <a:p>
            <a:fld id="{2C80DB9D-C6AB-4A72-90DE-298960B05E1A}" type="slidenum">
              <a:rPr lang="en-US" altLang="zh-TW"/>
              <a:pPr/>
              <a:t>‹#›</a:t>
            </a:fld>
            <a:endParaRPr lang="en-US" altLang="zh-TW"/>
          </a:p>
        </p:txBody>
      </p:sp>
    </p:spTree>
    <p:extLst>
      <p:ext uri="{BB962C8B-B14F-4D97-AF65-F5344CB8AC3E}">
        <p14:creationId xmlns:p14="http://schemas.microsoft.com/office/powerpoint/2010/main" val="3637365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投影片編號版面配置區 2"/>
          <p:cNvSpPr>
            <a:spLocks noGrp="1"/>
          </p:cNvSpPr>
          <p:nvPr>
            <p:ph type="sldNum" sz="quarter" idx="10"/>
          </p:nvPr>
        </p:nvSpPr>
        <p:spPr/>
        <p:txBody>
          <a:bodyPr/>
          <a:lstStyle>
            <a:lvl1pPr>
              <a:defRPr/>
            </a:lvl1pPr>
          </a:lstStyle>
          <a:p>
            <a:fld id="{034DEE4E-159C-4235-8B63-A39C5705781D}" type="slidenum">
              <a:rPr lang="en-US" altLang="zh-TW"/>
              <a:pPr/>
              <a:t>‹#›</a:t>
            </a:fld>
            <a:endParaRPr lang="en-US" altLang="zh-TW"/>
          </a:p>
        </p:txBody>
      </p:sp>
    </p:spTree>
    <p:extLst>
      <p:ext uri="{BB962C8B-B14F-4D97-AF65-F5344CB8AC3E}">
        <p14:creationId xmlns:p14="http://schemas.microsoft.com/office/powerpoint/2010/main" val="2420549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fld id="{B0671815-F89E-44CA-91DD-ECC2DA33AA01}" type="slidenum">
              <a:rPr lang="en-US" altLang="zh-TW"/>
              <a:pPr/>
              <a:t>‹#›</a:t>
            </a:fld>
            <a:endParaRPr lang="en-US" altLang="zh-TW"/>
          </a:p>
        </p:txBody>
      </p:sp>
    </p:spTree>
    <p:extLst>
      <p:ext uri="{BB962C8B-B14F-4D97-AF65-F5344CB8AC3E}">
        <p14:creationId xmlns:p14="http://schemas.microsoft.com/office/powerpoint/2010/main" val="348618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4"/>
          <p:cNvSpPr>
            <a:spLocks noGrp="1"/>
          </p:cNvSpPr>
          <p:nvPr>
            <p:ph type="sldNum" sz="quarter" idx="10"/>
          </p:nvPr>
        </p:nvSpPr>
        <p:spPr/>
        <p:txBody>
          <a:bodyPr/>
          <a:lstStyle>
            <a:lvl1pPr>
              <a:defRPr/>
            </a:lvl1pPr>
          </a:lstStyle>
          <a:p>
            <a:fld id="{F47558F1-A889-48A0-85A0-F3511DE11B2E}" type="slidenum">
              <a:rPr lang="en-US" altLang="zh-TW"/>
              <a:pPr/>
              <a:t>‹#›</a:t>
            </a:fld>
            <a:endParaRPr lang="en-US" altLang="zh-TW"/>
          </a:p>
        </p:txBody>
      </p:sp>
    </p:spTree>
    <p:extLst>
      <p:ext uri="{BB962C8B-B14F-4D97-AF65-F5344CB8AC3E}">
        <p14:creationId xmlns:p14="http://schemas.microsoft.com/office/powerpoint/2010/main" val="2867891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4"/>
          <p:cNvSpPr>
            <a:spLocks noGrp="1"/>
          </p:cNvSpPr>
          <p:nvPr>
            <p:ph type="sldNum" sz="quarter" idx="10"/>
          </p:nvPr>
        </p:nvSpPr>
        <p:spPr/>
        <p:txBody>
          <a:bodyPr/>
          <a:lstStyle>
            <a:lvl1pPr>
              <a:defRPr/>
            </a:lvl1pPr>
          </a:lstStyle>
          <a:p>
            <a:fld id="{B0BB9A5E-86EF-403A-95A3-F9E81A40DF6C}" type="slidenum">
              <a:rPr lang="en-US" altLang="zh-TW"/>
              <a:pPr/>
              <a:t>‹#›</a:t>
            </a:fld>
            <a:endParaRPr lang="en-US" altLang="zh-TW"/>
          </a:p>
        </p:txBody>
      </p:sp>
    </p:spTree>
    <p:extLst>
      <p:ext uri="{BB962C8B-B14F-4D97-AF65-F5344CB8AC3E}">
        <p14:creationId xmlns:p14="http://schemas.microsoft.com/office/powerpoint/2010/main" val="25989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7200" y="1266825"/>
            <a:ext cx="8229600" cy="485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43" name="Rectangle 19"/>
          <p:cNvSpPr>
            <a:spLocks noGrp="1" noChangeArrowheads="1"/>
          </p:cNvSpPr>
          <p:nvPr>
            <p:ph type="sldNum" sz="quarter" idx="4"/>
          </p:nvPr>
        </p:nvSpPr>
        <p:spPr bwMode="auto">
          <a:xfrm>
            <a:off x="7013575" y="6600825"/>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FF"/>
                </a:solidFill>
                <a:latin typeface="Times New Roman" pitchFamily="18" charset="0"/>
              </a:defRPr>
            </a:lvl1pPr>
          </a:lstStyle>
          <a:p>
            <a:fld id="{FE2D4D65-0B86-4A73-91F4-66BBEACA9E58}" type="slidenum">
              <a:rPr lang="en-US" altLang="zh-TW"/>
              <a:pPr/>
              <a:t>‹#›</a:t>
            </a:fld>
            <a:endParaRPr lang="en-US" altLang="zh-TW" dirty="0"/>
          </a:p>
        </p:txBody>
      </p:sp>
      <p:sp>
        <p:nvSpPr>
          <p:cNvPr id="1045" name="Rectangle 21"/>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grpSp>
        <p:nvGrpSpPr>
          <p:cNvPr id="1051" name="Group 27"/>
          <p:cNvGrpSpPr>
            <a:grpSpLocks/>
          </p:cNvGrpSpPr>
          <p:nvPr userDrawn="1"/>
        </p:nvGrpSpPr>
        <p:grpSpPr bwMode="auto">
          <a:xfrm>
            <a:off x="971551" y="954088"/>
            <a:ext cx="7664450" cy="171450"/>
            <a:chOff x="612" y="601"/>
            <a:chExt cx="4828" cy="108"/>
          </a:xfrm>
        </p:grpSpPr>
        <p:sp>
          <p:nvSpPr>
            <p:cNvPr id="1052" name="Line 28"/>
            <p:cNvSpPr>
              <a:spLocks noChangeShapeType="1"/>
            </p:cNvSpPr>
            <p:nvPr userDrawn="1"/>
          </p:nvSpPr>
          <p:spPr bwMode="auto">
            <a:xfrm rot="10800000" flipV="1">
              <a:off x="703" y="652"/>
              <a:ext cx="4737"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53" name="Line 29"/>
            <p:cNvSpPr>
              <a:spLocks noChangeShapeType="1"/>
            </p:cNvSpPr>
            <p:nvPr userDrawn="1"/>
          </p:nvSpPr>
          <p:spPr bwMode="auto">
            <a:xfrm rot="10800000" flipV="1">
              <a:off x="612" y="709"/>
              <a:ext cx="4737"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54" name="Line 30"/>
            <p:cNvSpPr>
              <a:spLocks noChangeShapeType="1"/>
            </p:cNvSpPr>
            <p:nvPr userDrawn="1"/>
          </p:nvSpPr>
          <p:spPr bwMode="auto">
            <a:xfrm rot="10800000" flipV="1">
              <a:off x="703" y="601"/>
              <a:ext cx="4737"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image" Target="../media/image14.jpeg"/><Relationship Id="rId7" Type="http://schemas.openxmlformats.org/officeDocument/2006/relationships/slide" Target="slide31.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slide" Target="slide28.xml"/><Relationship Id="rId4" Type="http://schemas.openxmlformats.org/officeDocument/2006/relationships/slide" Target="slide27.xml"/><Relationship Id="rId9" Type="http://schemas.openxmlformats.org/officeDocument/2006/relationships/slide" Target="slide33.xml"/></Relationships>
</file>

<file path=ppt/slides/_rels/slide2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 Target="slide38.xml"/><Relationship Id="rId7" Type="http://schemas.openxmlformats.org/officeDocument/2006/relationships/image" Target="../media/image17.wmf"/><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6.wmf"/><Relationship Id="rId5" Type="http://schemas.openxmlformats.org/officeDocument/2006/relationships/slide" Target="slide35.xml"/><Relationship Id="rId4" Type="http://schemas.openxmlformats.org/officeDocument/2006/relationships/slide" Target="slide36.xml"/></Relationships>
</file>

<file path=ppt/slides/_rels/slide3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slide" Target="slide34.xml"/><Relationship Id="rId4" Type="http://schemas.openxmlformats.org/officeDocument/2006/relationships/image" Target="../media/image18.wmf"/></Relationships>
</file>

<file path=ppt/slides/_rels/slide3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8.wmf"/></Relationships>
</file>

<file path=ppt/slides/_rels/slide3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slide" Target="slide34.xml"/><Relationship Id="rId4" Type="http://schemas.openxmlformats.org/officeDocument/2006/relationships/image" Target="../media/image18.wmf"/></Relationships>
</file>

<file path=ppt/slides/_rels/slide3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8.wmf"/></Relationships>
</file>

<file path=ppt/slides/_rels/slide3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8.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slide" Target="slide43.xml"/><Relationship Id="rId5" Type="http://schemas.openxmlformats.org/officeDocument/2006/relationships/slide" Target="slide42.xml"/><Relationship Id="rId4" Type="http://schemas.openxmlformats.org/officeDocument/2006/relationships/slide" Target="slide41.xml"/></Relationships>
</file>

<file path=ppt/slides/_rels/slide4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slide" Target="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slide" Target="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gif"/><Relationship Id="rId7" Type="http://schemas.openxmlformats.org/officeDocument/2006/relationships/image" Target="../media/image26.gif"/><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25.gif"/><Relationship Id="rId5" Type="http://schemas.openxmlformats.org/officeDocument/2006/relationships/image" Target="../media/image24.gif"/><Relationship Id="rId4" Type="http://schemas.openxmlformats.org/officeDocument/2006/relationships/image" Target="../media/image23.gif"/><Relationship Id="rId9" Type="http://schemas.openxmlformats.org/officeDocument/2006/relationships/image" Target="../media/image28.gif"/></Relationships>
</file>

<file path=ppt/slides/_rels/slide5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ctrTitle"/>
          </p:nvPr>
        </p:nvSpPr>
        <p:spPr>
          <a:xfrm>
            <a:off x="683568" y="2636912"/>
            <a:ext cx="7772400" cy="1584325"/>
          </a:xfrm>
          <a:noFill/>
          <a:ln/>
        </p:spPr>
        <p:txBody>
          <a:bodyPr/>
          <a:lstStyle/>
          <a:p>
            <a:r>
              <a:rPr lang="zh-TW" altLang="en-US" sz="5400" dirty="0"/>
              <a:t>國軍情報要</a:t>
            </a:r>
            <a:r>
              <a:rPr lang="zh-TW" altLang="en-US" sz="5400" dirty="0" smtClean="0"/>
              <a:t>綱</a:t>
            </a:r>
            <a:r>
              <a:rPr lang="en-US" altLang="zh-TW" sz="5400" dirty="0" smtClean="0"/>
              <a:t/>
            </a:r>
            <a:br>
              <a:rPr lang="en-US" altLang="zh-TW" sz="5400" dirty="0" smtClean="0"/>
            </a:br>
            <a:r>
              <a:rPr lang="zh-TW" altLang="en-US" sz="5400" dirty="0" smtClean="0"/>
              <a:t>暨中共黨政軍組織介紹</a:t>
            </a:r>
            <a:endParaRPr lang="zh-TW" altLang="en-US" sz="5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基本概念</a:t>
            </a:r>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smtClean="0">
                <a:latin typeface="+mj-ea"/>
              </a:rPr>
              <a:t>情報要件</a:t>
            </a:r>
            <a:endParaRPr lang="zh-TW" altLang="en-US" dirty="0">
              <a:latin typeface="+mj-ea"/>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grpSp>
        <p:nvGrpSpPr>
          <p:cNvPr id="16" name="群組 15"/>
          <p:cNvGrpSpPr/>
          <p:nvPr/>
        </p:nvGrpSpPr>
        <p:grpSpPr>
          <a:xfrm>
            <a:off x="1757117" y="1856247"/>
            <a:ext cx="5688632" cy="4824536"/>
            <a:chOff x="1115616" y="764704"/>
            <a:chExt cx="7416824" cy="5904656"/>
          </a:xfrm>
        </p:grpSpPr>
        <p:sp>
          <p:nvSpPr>
            <p:cNvPr id="17" name="雲朵形 16"/>
            <p:cNvSpPr/>
            <p:nvPr/>
          </p:nvSpPr>
          <p:spPr>
            <a:xfrm>
              <a:off x="1115616" y="764704"/>
              <a:ext cx="7416824" cy="5904656"/>
            </a:xfrm>
            <a:prstGeom prst="cloud">
              <a:avLst/>
            </a:prstGeom>
            <a:gradFill flip="none" rotWithShape="1">
              <a:gsLst>
                <a:gs pos="0">
                  <a:schemeClr val="accent1">
                    <a:shade val="30000"/>
                    <a:satMod val="115000"/>
                  </a:schemeClr>
                </a:gs>
                <a:gs pos="31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a:spLocks noChangeAspect="1"/>
            </p:cNvSpPr>
            <p:nvPr/>
          </p:nvSpPr>
          <p:spPr>
            <a:xfrm>
              <a:off x="2182799" y="2969234"/>
              <a:ext cx="914400" cy="914400"/>
            </a:xfrm>
            <a:prstGeom prst="ellipse">
              <a:avLst/>
            </a:prstGeom>
            <a:solidFill>
              <a:schemeClr val="accent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rPr>
                <a:t>地</a:t>
              </a:r>
            </a:p>
          </p:txBody>
        </p:sp>
        <p:sp>
          <p:nvSpPr>
            <p:cNvPr id="19" name="橢圓 18"/>
            <p:cNvSpPr>
              <a:spLocks noChangeAspect="1"/>
            </p:cNvSpPr>
            <p:nvPr/>
          </p:nvSpPr>
          <p:spPr>
            <a:xfrm>
              <a:off x="2572901" y="4695870"/>
              <a:ext cx="914400" cy="914400"/>
            </a:xfrm>
            <a:prstGeom prst="ellipse">
              <a:avLst/>
            </a:prstGeom>
            <a:solidFill>
              <a:srgbClr val="FABFA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rPr>
                <a:t>數</a:t>
              </a:r>
            </a:p>
          </p:txBody>
        </p:sp>
        <p:sp>
          <p:nvSpPr>
            <p:cNvPr id="20" name="橢圓 19"/>
            <p:cNvSpPr>
              <a:spLocks noChangeAspect="1"/>
            </p:cNvSpPr>
            <p:nvPr/>
          </p:nvSpPr>
          <p:spPr>
            <a:xfrm>
              <a:off x="3950057" y="3645024"/>
              <a:ext cx="914400" cy="914400"/>
            </a:xfrm>
            <a:prstGeom prst="ellipse">
              <a:avLst/>
            </a:prstGeom>
            <a:solidFill>
              <a:srgbClr val="A3FD8B"/>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rPr>
                <a:t>物</a:t>
              </a:r>
            </a:p>
          </p:txBody>
        </p:sp>
        <p:sp>
          <p:nvSpPr>
            <p:cNvPr id="21" name="橢圓 20"/>
            <p:cNvSpPr>
              <a:spLocks noChangeAspect="1"/>
            </p:cNvSpPr>
            <p:nvPr/>
          </p:nvSpPr>
          <p:spPr>
            <a:xfrm>
              <a:off x="4352811" y="5157192"/>
              <a:ext cx="914400" cy="914400"/>
            </a:xfrm>
            <a:prstGeom prst="ellipse">
              <a:avLst/>
            </a:prstGeom>
            <a:solidFill>
              <a:srgbClr val="85BAFB"/>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smtClean="0">
                  <a:solidFill>
                    <a:schemeClr val="tx1"/>
                  </a:solidFill>
                </a:rPr>
                <a:t>來源</a:t>
              </a:r>
              <a:endParaRPr lang="zh-TW" altLang="en-US" sz="2800" dirty="0">
                <a:solidFill>
                  <a:schemeClr val="tx1"/>
                </a:solidFill>
              </a:endParaRPr>
            </a:p>
          </p:txBody>
        </p:sp>
        <p:sp>
          <p:nvSpPr>
            <p:cNvPr id="22" name="橢圓 21"/>
            <p:cNvSpPr>
              <a:spLocks noChangeAspect="1"/>
            </p:cNvSpPr>
            <p:nvPr/>
          </p:nvSpPr>
          <p:spPr>
            <a:xfrm>
              <a:off x="5796136" y="4362766"/>
              <a:ext cx="914400" cy="914400"/>
            </a:xfrm>
            <a:prstGeom prst="ellipse">
              <a:avLst/>
            </a:prstGeom>
            <a:solidFill>
              <a:srgbClr val="F9A5E9"/>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rPr>
                <a:t>果</a:t>
              </a:r>
            </a:p>
          </p:txBody>
        </p:sp>
        <p:sp>
          <p:nvSpPr>
            <p:cNvPr id="23" name="橢圓 22"/>
            <p:cNvSpPr>
              <a:spLocks noChangeAspect="1"/>
            </p:cNvSpPr>
            <p:nvPr/>
          </p:nvSpPr>
          <p:spPr>
            <a:xfrm>
              <a:off x="5796136" y="2674863"/>
              <a:ext cx="914400" cy="914400"/>
            </a:xfrm>
            <a:prstGeom prst="ellipse">
              <a:avLst/>
            </a:prstGeom>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rPr>
                <a:t>因</a:t>
              </a:r>
            </a:p>
          </p:txBody>
        </p:sp>
        <p:sp>
          <p:nvSpPr>
            <p:cNvPr id="24" name="橢圓 23"/>
            <p:cNvSpPr>
              <a:spLocks noChangeAspect="1"/>
            </p:cNvSpPr>
            <p:nvPr/>
          </p:nvSpPr>
          <p:spPr>
            <a:xfrm>
              <a:off x="5076056" y="1143983"/>
              <a:ext cx="914400" cy="914400"/>
            </a:xfrm>
            <a:prstGeom prst="ellipse">
              <a:avLst/>
            </a:prstGeom>
            <a:solidFill>
              <a:schemeClr val="accent2">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rPr>
                <a:t>時</a:t>
              </a:r>
            </a:p>
          </p:txBody>
        </p:sp>
        <p:sp>
          <p:nvSpPr>
            <p:cNvPr id="25" name="橢圓 24"/>
            <p:cNvSpPr>
              <a:spLocks noChangeAspect="1"/>
            </p:cNvSpPr>
            <p:nvPr/>
          </p:nvSpPr>
          <p:spPr>
            <a:xfrm>
              <a:off x="3923928" y="2098239"/>
              <a:ext cx="914400" cy="914400"/>
            </a:xfrm>
            <a:prstGeom prst="ellipse">
              <a:avLst/>
            </a:prstGeom>
            <a:solidFill>
              <a:schemeClr val="accent1">
                <a:lumMod val="9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rPr>
                <a:t>事</a:t>
              </a:r>
            </a:p>
          </p:txBody>
        </p:sp>
        <p:sp>
          <p:nvSpPr>
            <p:cNvPr id="26" name="橢圓 25"/>
            <p:cNvSpPr>
              <a:spLocks noChangeAspect="1"/>
            </p:cNvSpPr>
            <p:nvPr/>
          </p:nvSpPr>
          <p:spPr>
            <a:xfrm>
              <a:off x="2505130" y="1384504"/>
              <a:ext cx="914400" cy="914400"/>
            </a:xfrm>
            <a:prstGeom prst="ellipse">
              <a:avLst/>
            </a:prstGeom>
            <a:solidFill>
              <a:schemeClr val="bg1">
                <a:lumMod val="75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rPr>
                <a:t>人</a:t>
              </a:r>
            </a:p>
          </p:txBody>
        </p:sp>
      </p:grpSp>
    </p:spTree>
    <p:extLst>
      <p:ext uri="{BB962C8B-B14F-4D97-AF65-F5344CB8AC3E}">
        <p14:creationId xmlns:p14="http://schemas.microsoft.com/office/powerpoint/2010/main" val="421369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100</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pSp>
        <p:nvGrpSpPr>
          <p:cNvPr id="46" name="群組 45"/>
          <p:cNvGrpSpPr/>
          <p:nvPr/>
        </p:nvGrpSpPr>
        <p:grpSpPr>
          <a:xfrm>
            <a:off x="773461" y="1289815"/>
            <a:ext cx="7441701" cy="5340928"/>
            <a:chOff x="789894" y="1289665"/>
            <a:chExt cx="7441701" cy="5340928"/>
          </a:xfrm>
        </p:grpSpPr>
        <p:grpSp>
          <p:nvGrpSpPr>
            <p:cNvPr id="47" name="群組 46"/>
            <p:cNvGrpSpPr/>
            <p:nvPr/>
          </p:nvGrpSpPr>
          <p:grpSpPr>
            <a:xfrm>
              <a:off x="789894" y="1289665"/>
              <a:ext cx="7441701" cy="5340928"/>
              <a:chOff x="437471" y="260648"/>
              <a:chExt cx="7972755" cy="5565275"/>
            </a:xfrm>
          </p:grpSpPr>
          <p:sp>
            <p:nvSpPr>
              <p:cNvPr id="66" name="圓角矩形 65"/>
              <p:cNvSpPr/>
              <p:nvPr/>
            </p:nvSpPr>
            <p:spPr>
              <a:xfrm>
                <a:off x="2285335" y="260648"/>
                <a:ext cx="4536502" cy="578479"/>
              </a:xfrm>
              <a:prstGeom prst="round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中國航天科技集團有限公司</a:t>
                </a:r>
              </a:p>
            </p:txBody>
          </p:sp>
          <p:grpSp>
            <p:nvGrpSpPr>
              <p:cNvPr id="67" name="群組 66"/>
              <p:cNvGrpSpPr/>
              <p:nvPr/>
            </p:nvGrpSpPr>
            <p:grpSpPr>
              <a:xfrm>
                <a:off x="437471" y="1108242"/>
                <a:ext cx="7972755" cy="4717681"/>
                <a:chOff x="437471" y="1108242"/>
                <a:chExt cx="7972755" cy="4717681"/>
              </a:xfrm>
            </p:grpSpPr>
            <p:grpSp>
              <p:nvGrpSpPr>
                <p:cNvPr id="68" name="群組 67"/>
                <p:cNvGrpSpPr/>
                <p:nvPr/>
              </p:nvGrpSpPr>
              <p:grpSpPr>
                <a:xfrm>
                  <a:off x="437471" y="2218051"/>
                  <a:ext cx="7972755" cy="3607872"/>
                  <a:chOff x="527893" y="2434075"/>
                  <a:chExt cx="7972755" cy="3607872"/>
                </a:xfrm>
                <a:solidFill>
                  <a:srgbClr val="993300"/>
                </a:solidFill>
              </p:grpSpPr>
              <p:sp>
                <p:nvSpPr>
                  <p:cNvPr id="70" name="矩形 69"/>
                  <p:cNvSpPr/>
                  <p:nvPr/>
                </p:nvSpPr>
                <p:spPr>
                  <a:xfrm>
                    <a:off x="527893" y="2434077"/>
                    <a:ext cx="461028" cy="360787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辦公廳</a:t>
                    </a:r>
                  </a:p>
                </p:txBody>
              </p:sp>
              <p:sp>
                <p:nvSpPr>
                  <p:cNvPr id="71" name="矩形 70"/>
                  <p:cNvSpPr/>
                  <p:nvPr/>
                </p:nvSpPr>
                <p:spPr>
                  <a:xfrm>
                    <a:off x="1142890" y="2434077"/>
                    <a:ext cx="450316" cy="3607869"/>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戰略管理部</a:t>
                    </a:r>
                  </a:p>
                </p:txBody>
              </p:sp>
              <p:sp>
                <p:nvSpPr>
                  <p:cNvPr id="72" name="矩形 71"/>
                  <p:cNvSpPr/>
                  <p:nvPr/>
                </p:nvSpPr>
                <p:spPr>
                  <a:xfrm>
                    <a:off x="1689426" y="2434076"/>
                    <a:ext cx="360040" cy="3607869"/>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財務金融部</a:t>
                    </a:r>
                  </a:p>
                </p:txBody>
              </p:sp>
              <p:sp>
                <p:nvSpPr>
                  <p:cNvPr id="73" name="矩形 72"/>
                  <p:cNvSpPr/>
                  <p:nvPr/>
                </p:nvSpPr>
                <p:spPr>
                  <a:xfrm>
                    <a:off x="2195736" y="2434075"/>
                    <a:ext cx="360040" cy="3607869"/>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人力資源部</a:t>
                    </a:r>
                  </a:p>
                </p:txBody>
              </p:sp>
              <p:sp>
                <p:nvSpPr>
                  <p:cNvPr id="74" name="矩形 73"/>
                  <p:cNvSpPr/>
                  <p:nvPr/>
                </p:nvSpPr>
                <p:spPr>
                  <a:xfrm>
                    <a:off x="2699792" y="2434076"/>
                    <a:ext cx="360040" cy="3607868"/>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研究發展部</a:t>
                    </a:r>
                  </a:p>
                </p:txBody>
              </p:sp>
              <p:sp>
                <p:nvSpPr>
                  <p:cNvPr id="75" name="矩形 74"/>
                  <p:cNvSpPr/>
                  <p:nvPr/>
                </p:nvSpPr>
                <p:spPr>
                  <a:xfrm>
                    <a:off x="3203848" y="2434075"/>
                    <a:ext cx="360040" cy="3607868"/>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質量技術部</a:t>
                    </a:r>
                  </a:p>
                </p:txBody>
              </p:sp>
              <p:sp>
                <p:nvSpPr>
                  <p:cNvPr id="76" name="矩形 75"/>
                  <p:cNvSpPr/>
                  <p:nvPr/>
                </p:nvSpPr>
                <p:spPr>
                  <a:xfrm>
                    <a:off x="3707904" y="2434075"/>
                    <a:ext cx="360040" cy="3607868"/>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系統工程部</a:t>
                    </a:r>
                  </a:p>
                </p:txBody>
              </p:sp>
              <p:sp>
                <p:nvSpPr>
                  <p:cNvPr id="77" name="矩形 76"/>
                  <p:cNvSpPr/>
                  <p:nvPr/>
                </p:nvSpPr>
                <p:spPr>
                  <a:xfrm>
                    <a:off x="4211960" y="2434075"/>
                    <a:ext cx="360040" cy="3607868"/>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宇航部</a:t>
                    </a:r>
                  </a:p>
                </p:txBody>
              </p:sp>
              <p:sp>
                <p:nvSpPr>
                  <p:cNvPr id="78" name="矩形 77"/>
                  <p:cNvSpPr/>
                  <p:nvPr/>
                </p:nvSpPr>
                <p:spPr>
                  <a:xfrm>
                    <a:off x="4716016" y="2434075"/>
                    <a:ext cx="360040" cy="3607868"/>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資產運營部</a:t>
                    </a:r>
                  </a:p>
                </p:txBody>
              </p:sp>
              <p:sp>
                <p:nvSpPr>
                  <p:cNvPr id="79" name="矩形 78"/>
                  <p:cNvSpPr/>
                  <p:nvPr/>
                </p:nvSpPr>
                <p:spPr>
                  <a:xfrm>
                    <a:off x="5220071" y="2434075"/>
                    <a:ext cx="360040" cy="3607868"/>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產業發展部</a:t>
                    </a:r>
                  </a:p>
                </p:txBody>
              </p:sp>
              <p:sp>
                <p:nvSpPr>
                  <p:cNvPr id="80" name="矩形 79"/>
                  <p:cNvSpPr/>
                  <p:nvPr/>
                </p:nvSpPr>
                <p:spPr>
                  <a:xfrm>
                    <a:off x="5724128" y="2434075"/>
                    <a:ext cx="360040" cy="3607872"/>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國際業務部</a:t>
                    </a:r>
                  </a:p>
                </p:txBody>
              </p:sp>
              <p:sp>
                <p:nvSpPr>
                  <p:cNvPr id="81" name="矩形 80"/>
                  <p:cNvSpPr/>
                  <p:nvPr/>
                </p:nvSpPr>
                <p:spPr>
                  <a:xfrm>
                    <a:off x="6228184" y="2434075"/>
                    <a:ext cx="360040" cy="3607868"/>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運行保障部</a:t>
                    </a:r>
                  </a:p>
                </p:txBody>
              </p:sp>
              <p:sp>
                <p:nvSpPr>
                  <p:cNvPr id="82" name="矩形 81"/>
                  <p:cNvSpPr/>
                  <p:nvPr/>
                </p:nvSpPr>
                <p:spPr>
                  <a:xfrm>
                    <a:off x="6732240" y="2434075"/>
                    <a:ext cx="360040" cy="3607868"/>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黨群工作部</a:t>
                    </a:r>
                  </a:p>
                </p:txBody>
              </p:sp>
              <p:sp>
                <p:nvSpPr>
                  <p:cNvPr id="83" name="矩形 82"/>
                  <p:cNvSpPr/>
                  <p:nvPr/>
                </p:nvSpPr>
                <p:spPr>
                  <a:xfrm>
                    <a:off x="7236296" y="2434075"/>
                    <a:ext cx="360040" cy="3607867"/>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紀檢監察部</a:t>
                    </a:r>
                  </a:p>
                </p:txBody>
              </p:sp>
              <p:sp>
                <p:nvSpPr>
                  <p:cNvPr id="84" name="矩形 83"/>
                  <p:cNvSpPr/>
                  <p:nvPr/>
                </p:nvSpPr>
                <p:spPr>
                  <a:xfrm>
                    <a:off x="7740354" y="2434075"/>
                    <a:ext cx="342081" cy="3607872"/>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審計與風險管理部</a:t>
                    </a:r>
                  </a:p>
                </p:txBody>
              </p:sp>
              <p:sp>
                <p:nvSpPr>
                  <p:cNvPr id="85" name="矩形 84"/>
                  <p:cNvSpPr/>
                  <p:nvPr/>
                </p:nvSpPr>
                <p:spPr>
                  <a:xfrm>
                    <a:off x="8192753" y="2434075"/>
                    <a:ext cx="307895" cy="3607869"/>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tx1"/>
                        </a:solidFill>
                      </a:rPr>
                      <a:t>離退休工作部</a:t>
                    </a:r>
                  </a:p>
                </p:txBody>
              </p:sp>
            </p:grpSp>
            <p:sp>
              <p:nvSpPr>
                <p:cNvPr id="69" name="圓角矩形 68"/>
                <p:cNvSpPr/>
                <p:nvPr/>
              </p:nvSpPr>
              <p:spPr>
                <a:xfrm>
                  <a:off x="2105314" y="1108242"/>
                  <a:ext cx="1656184" cy="432048"/>
                </a:xfrm>
                <a:prstGeom prst="round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董事長</a:t>
                  </a:r>
                </a:p>
              </p:txBody>
            </p:sp>
          </p:grpSp>
        </p:grpSp>
        <p:cxnSp>
          <p:nvCxnSpPr>
            <p:cNvPr id="48" name="直線接點 47"/>
            <p:cNvCxnSpPr/>
            <p:nvPr/>
          </p:nvCxnSpPr>
          <p:spPr>
            <a:xfrm>
              <a:off x="4396599" y="1844824"/>
              <a:ext cx="0" cy="1323337"/>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49" name="直線接點 48"/>
            <p:cNvCxnSpPr/>
            <p:nvPr/>
          </p:nvCxnSpPr>
          <p:spPr>
            <a:xfrm>
              <a:off x="1010718" y="2741047"/>
              <a:ext cx="0" cy="427114"/>
            </a:xfrm>
            <a:prstGeom prst="line">
              <a:avLst/>
            </a:prstGeom>
          </p:spPr>
          <p:style>
            <a:lnRef idx="3">
              <a:schemeClr val="accent2"/>
            </a:lnRef>
            <a:fillRef idx="0">
              <a:schemeClr val="accent2"/>
            </a:fillRef>
            <a:effectRef idx="2">
              <a:schemeClr val="accent2"/>
            </a:effectRef>
            <a:fontRef idx="minor">
              <a:schemeClr val="tx1"/>
            </a:fontRef>
          </p:style>
        </p:cxnSp>
        <p:cxnSp>
          <p:nvCxnSpPr>
            <p:cNvPr id="50" name="直線接點 49"/>
            <p:cNvCxnSpPr/>
            <p:nvPr/>
          </p:nvCxnSpPr>
          <p:spPr>
            <a:xfrm>
              <a:off x="1005054" y="2741047"/>
              <a:ext cx="7068263" cy="17664"/>
            </a:xfrm>
            <a:prstGeom prst="line">
              <a:avLst/>
            </a:prstGeom>
          </p:spPr>
          <p:style>
            <a:lnRef idx="3">
              <a:schemeClr val="accent2"/>
            </a:lnRef>
            <a:fillRef idx="0">
              <a:schemeClr val="accent2"/>
            </a:fillRef>
            <a:effectRef idx="2">
              <a:schemeClr val="accent2"/>
            </a:effectRef>
            <a:fontRef idx="minor">
              <a:schemeClr val="tx1"/>
            </a:fontRef>
          </p:style>
        </p:cxnSp>
        <p:cxnSp>
          <p:nvCxnSpPr>
            <p:cNvPr id="51" name="直線接點 50"/>
            <p:cNvCxnSpPr/>
            <p:nvPr/>
          </p:nvCxnSpPr>
          <p:spPr>
            <a:xfrm>
              <a:off x="8073317" y="2784653"/>
              <a:ext cx="0" cy="413832"/>
            </a:xfrm>
            <a:prstGeom prst="line">
              <a:avLst/>
            </a:prstGeom>
          </p:spPr>
          <p:style>
            <a:lnRef idx="3">
              <a:schemeClr val="accent2"/>
            </a:lnRef>
            <a:fillRef idx="0">
              <a:schemeClr val="accent2"/>
            </a:fillRef>
            <a:effectRef idx="2">
              <a:schemeClr val="accent2"/>
            </a:effectRef>
            <a:fontRef idx="minor">
              <a:schemeClr val="tx1"/>
            </a:fontRef>
          </p:style>
        </p:cxnSp>
        <p:cxnSp>
          <p:nvCxnSpPr>
            <p:cNvPr id="52" name="直線接點 51"/>
            <p:cNvCxnSpPr>
              <a:stCxn id="69" idx="3"/>
            </p:cNvCxnSpPr>
            <p:nvPr/>
          </p:nvCxnSpPr>
          <p:spPr>
            <a:xfrm>
              <a:off x="3892513" y="2310407"/>
              <a:ext cx="50229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直線接點 52"/>
            <p:cNvCxnSpPr>
              <a:endCxn id="71" idx="0"/>
            </p:cNvCxnSpPr>
            <p:nvPr/>
          </p:nvCxnSpPr>
          <p:spPr>
            <a:xfrm flipH="1">
              <a:off x="1574088" y="2741047"/>
              <a:ext cx="3" cy="427116"/>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直線接點 53"/>
            <p:cNvCxnSpPr>
              <a:endCxn id="72" idx="0"/>
            </p:cNvCxnSpPr>
            <p:nvPr/>
          </p:nvCxnSpPr>
          <p:spPr>
            <a:xfrm>
              <a:off x="2042088" y="2769220"/>
              <a:ext cx="0" cy="398942"/>
            </a:xfrm>
            <a:prstGeom prst="line">
              <a:avLst/>
            </a:prstGeom>
          </p:spPr>
          <p:style>
            <a:lnRef idx="3">
              <a:schemeClr val="accent2"/>
            </a:lnRef>
            <a:fillRef idx="0">
              <a:schemeClr val="accent2"/>
            </a:fillRef>
            <a:effectRef idx="2">
              <a:schemeClr val="accent2"/>
            </a:effectRef>
            <a:fontRef idx="minor">
              <a:schemeClr val="tx1"/>
            </a:fontRef>
          </p:style>
        </p:cxnSp>
        <p:cxnSp>
          <p:nvCxnSpPr>
            <p:cNvPr id="55" name="直線接點 54"/>
            <p:cNvCxnSpPr>
              <a:endCxn id="73" idx="0"/>
            </p:cNvCxnSpPr>
            <p:nvPr/>
          </p:nvCxnSpPr>
          <p:spPr>
            <a:xfrm flipH="1">
              <a:off x="2514673" y="2769220"/>
              <a:ext cx="1" cy="398941"/>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直線接點 55"/>
            <p:cNvCxnSpPr>
              <a:endCxn id="74" idx="0"/>
            </p:cNvCxnSpPr>
            <p:nvPr/>
          </p:nvCxnSpPr>
          <p:spPr>
            <a:xfrm>
              <a:off x="2983051" y="2741047"/>
              <a:ext cx="2104" cy="427115"/>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直線接點 56"/>
            <p:cNvCxnSpPr/>
            <p:nvPr/>
          </p:nvCxnSpPr>
          <p:spPr>
            <a:xfrm>
              <a:off x="3453533" y="2758711"/>
              <a:ext cx="0" cy="427114"/>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直線接點 57"/>
            <p:cNvCxnSpPr/>
            <p:nvPr/>
          </p:nvCxnSpPr>
          <p:spPr>
            <a:xfrm>
              <a:off x="3924014" y="2769220"/>
              <a:ext cx="0" cy="416605"/>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直線接點 58"/>
            <p:cNvCxnSpPr/>
            <p:nvPr/>
          </p:nvCxnSpPr>
          <p:spPr>
            <a:xfrm>
              <a:off x="4864977" y="2760758"/>
              <a:ext cx="0" cy="425067"/>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線接點 59"/>
            <p:cNvCxnSpPr/>
            <p:nvPr/>
          </p:nvCxnSpPr>
          <p:spPr>
            <a:xfrm>
              <a:off x="5805940" y="2760758"/>
              <a:ext cx="0" cy="425067"/>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線接點 60"/>
            <p:cNvCxnSpPr/>
            <p:nvPr/>
          </p:nvCxnSpPr>
          <p:spPr>
            <a:xfrm flipH="1">
              <a:off x="5335459" y="2758711"/>
              <a:ext cx="2103" cy="427114"/>
            </a:xfrm>
            <a:prstGeom prst="line">
              <a:avLst/>
            </a:prstGeom>
          </p:spPr>
          <p:style>
            <a:lnRef idx="3">
              <a:schemeClr val="accent2"/>
            </a:lnRef>
            <a:fillRef idx="0">
              <a:schemeClr val="accent2"/>
            </a:fillRef>
            <a:effectRef idx="2">
              <a:schemeClr val="accent2"/>
            </a:effectRef>
            <a:fontRef idx="minor">
              <a:schemeClr val="tx1"/>
            </a:fontRef>
          </p:style>
        </p:cxnSp>
        <p:cxnSp>
          <p:nvCxnSpPr>
            <p:cNvPr id="62" name="直線接點 61"/>
            <p:cNvCxnSpPr/>
            <p:nvPr/>
          </p:nvCxnSpPr>
          <p:spPr>
            <a:xfrm>
              <a:off x="6276422" y="2769220"/>
              <a:ext cx="0" cy="416605"/>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直線接點 62"/>
            <p:cNvCxnSpPr/>
            <p:nvPr/>
          </p:nvCxnSpPr>
          <p:spPr>
            <a:xfrm flipH="1">
              <a:off x="6746903" y="2760758"/>
              <a:ext cx="2104" cy="425067"/>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直線接點 63"/>
            <p:cNvCxnSpPr/>
            <p:nvPr/>
          </p:nvCxnSpPr>
          <p:spPr>
            <a:xfrm>
              <a:off x="7217385" y="2758711"/>
              <a:ext cx="2104" cy="409450"/>
            </a:xfrm>
            <a:prstGeom prst="line">
              <a:avLst/>
            </a:prstGeom>
          </p:spPr>
          <p:style>
            <a:lnRef idx="3">
              <a:schemeClr val="accent2"/>
            </a:lnRef>
            <a:fillRef idx="0">
              <a:schemeClr val="accent2"/>
            </a:fillRef>
            <a:effectRef idx="2">
              <a:schemeClr val="accent2"/>
            </a:effectRef>
            <a:fontRef idx="minor">
              <a:schemeClr val="tx1"/>
            </a:fontRef>
          </p:style>
        </p:cxnSp>
        <p:cxnSp>
          <p:nvCxnSpPr>
            <p:cNvPr id="65" name="直線接點 64"/>
            <p:cNvCxnSpPr>
              <a:stCxn id="84" idx="0"/>
            </p:cNvCxnSpPr>
            <p:nvPr/>
          </p:nvCxnSpPr>
          <p:spPr>
            <a:xfrm flipV="1">
              <a:off x="7681591" y="2760759"/>
              <a:ext cx="0" cy="407402"/>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3845935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101</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中國航天科工集團</a:t>
            </a:r>
            <a:endParaRPr lang="en-US" altLang="zh-TW" dirty="0"/>
          </a:p>
          <a:p>
            <a:r>
              <a:rPr lang="zh-TW" altLang="en-US" dirty="0"/>
              <a:t>成立於</a:t>
            </a:r>
            <a:r>
              <a:rPr lang="en-US" altLang="zh-TW" dirty="0"/>
              <a:t>1999</a:t>
            </a:r>
            <a:r>
              <a:rPr lang="zh-TW" altLang="en-US" dirty="0"/>
              <a:t>年</a:t>
            </a:r>
            <a:r>
              <a:rPr lang="en-US" altLang="zh-TW" dirty="0"/>
              <a:t>7</a:t>
            </a:r>
            <a:r>
              <a:rPr lang="zh-TW" altLang="en-US" dirty="0"/>
              <a:t>月</a:t>
            </a:r>
            <a:r>
              <a:rPr lang="en-US" altLang="zh-TW" dirty="0"/>
              <a:t>1</a:t>
            </a:r>
            <a:r>
              <a:rPr lang="zh-TW" altLang="en-US" dirty="0"/>
              <a:t>日，根據九屆全國人大一次會議精神，經國務院批准，成立十大軍工集團公司，中國航天機電集團公司成立，</a:t>
            </a:r>
            <a:r>
              <a:rPr lang="en-US" altLang="zh-TW" dirty="0"/>
              <a:t>2001</a:t>
            </a:r>
            <a:r>
              <a:rPr lang="zh-TW" altLang="en-US" dirty="0"/>
              <a:t>年</a:t>
            </a:r>
            <a:r>
              <a:rPr lang="en-US" altLang="zh-TW" dirty="0"/>
              <a:t>7</a:t>
            </a:r>
            <a:r>
              <a:rPr lang="zh-TW" altLang="en-US" dirty="0"/>
              <a:t>月，更名為中國航天科工集團公司，主要從事防務裝備、航天產業、信息技術、裝備製造和現代服務業等五項產業板塊。</a:t>
            </a:r>
          </a:p>
          <a:p>
            <a:endParaRPr lang="en-US" altLang="zh-TW" dirty="0"/>
          </a:p>
        </p:txBody>
      </p:sp>
    </p:spTree>
    <p:extLst>
      <p:ext uri="{BB962C8B-B14F-4D97-AF65-F5344CB8AC3E}">
        <p14:creationId xmlns:p14="http://schemas.microsoft.com/office/powerpoint/2010/main" val="32338295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102</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pSp>
        <p:nvGrpSpPr>
          <p:cNvPr id="45" name="群組 44"/>
          <p:cNvGrpSpPr/>
          <p:nvPr/>
        </p:nvGrpSpPr>
        <p:grpSpPr>
          <a:xfrm>
            <a:off x="467544" y="1283595"/>
            <a:ext cx="8353623" cy="5317230"/>
            <a:chOff x="323528" y="260647"/>
            <a:chExt cx="8496944" cy="6663646"/>
          </a:xfrm>
        </p:grpSpPr>
        <p:grpSp>
          <p:nvGrpSpPr>
            <p:cNvPr id="46" name="群組 45"/>
            <p:cNvGrpSpPr/>
            <p:nvPr/>
          </p:nvGrpSpPr>
          <p:grpSpPr>
            <a:xfrm>
              <a:off x="539552" y="644553"/>
              <a:ext cx="8064896" cy="2568423"/>
              <a:chOff x="539552" y="644553"/>
              <a:chExt cx="8064896" cy="2568423"/>
            </a:xfrm>
          </p:grpSpPr>
          <p:cxnSp>
            <p:nvCxnSpPr>
              <p:cNvPr id="68" name="直線接點 67"/>
              <p:cNvCxnSpPr/>
              <p:nvPr/>
            </p:nvCxnSpPr>
            <p:spPr>
              <a:xfrm>
                <a:off x="4535996" y="644553"/>
                <a:ext cx="36004" cy="2568423"/>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69" name="直線接點 68"/>
              <p:cNvCxnSpPr/>
              <p:nvPr/>
            </p:nvCxnSpPr>
            <p:spPr>
              <a:xfrm>
                <a:off x="539552" y="2564904"/>
                <a:ext cx="8064896"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0" name="直線接點 69"/>
              <p:cNvCxnSpPr>
                <a:stCxn id="65" idx="0"/>
              </p:cNvCxnSpPr>
              <p:nvPr/>
            </p:nvCxnSpPr>
            <p:spPr>
              <a:xfrm flipV="1">
                <a:off x="8604448" y="2564905"/>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1" name="直線接點 70"/>
              <p:cNvCxnSpPr/>
              <p:nvPr/>
            </p:nvCxnSpPr>
            <p:spPr>
              <a:xfrm flipV="1">
                <a:off x="8028384"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2" name="直線接點 71"/>
              <p:cNvCxnSpPr/>
              <p:nvPr/>
            </p:nvCxnSpPr>
            <p:spPr>
              <a:xfrm flipV="1">
                <a:off x="7452320"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3" name="直線接點 72"/>
              <p:cNvCxnSpPr/>
              <p:nvPr/>
            </p:nvCxnSpPr>
            <p:spPr>
              <a:xfrm flipV="1">
                <a:off x="6876256"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4" name="直線接點 73"/>
              <p:cNvCxnSpPr/>
              <p:nvPr/>
            </p:nvCxnSpPr>
            <p:spPr>
              <a:xfrm flipV="1">
                <a:off x="6300192"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5" name="直線接點 74"/>
              <p:cNvCxnSpPr/>
              <p:nvPr/>
            </p:nvCxnSpPr>
            <p:spPr>
              <a:xfrm flipV="1">
                <a:off x="5724128"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6" name="直線接點 75"/>
              <p:cNvCxnSpPr/>
              <p:nvPr/>
            </p:nvCxnSpPr>
            <p:spPr>
              <a:xfrm flipV="1">
                <a:off x="5148064"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7" name="直線接點 76"/>
              <p:cNvCxnSpPr/>
              <p:nvPr/>
            </p:nvCxnSpPr>
            <p:spPr>
              <a:xfrm flipV="1">
                <a:off x="3995936"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8" name="直線接點 77"/>
              <p:cNvCxnSpPr/>
              <p:nvPr/>
            </p:nvCxnSpPr>
            <p:spPr>
              <a:xfrm flipV="1">
                <a:off x="3419872"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9" name="直線接點 78"/>
              <p:cNvCxnSpPr/>
              <p:nvPr/>
            </p:nvCxnSpPr>
            <p:spPr>
              <a:xfrm flipV="1">
                <a:off x="2843808"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80" name="直線接點 79"/>
              <p:cNvCxnSpPr/>
              <p:nvPr/>
            </p:nvCxnSpPr>
            <p:spPr>
              <a:xfrm flipV="1">
                <a:off x="2267744"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81" name="直線接點 80"/>
              <p:cNvCxnSpPr/>
              <p:nvPr/>
            </p:nvCxnSpPr>
            <p:spPr>
              <a:xfrm flipV="1">
                <a:off x="1691680"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82" name="直線接點 81"/>
              <p:cNvCxnSpPr/>
              <p:nvPr/>
            </p:nvCxnSpPr>
            <p:spPr>
              <a:xfrm flipV="1">
                <a:off x="1115616"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83" name="直線接點 82"/>
              <p:cNvCxnSpPr/>
              <p:nvPr/>
            </p:nvCxnSpPr>
            <p:spPr>
              <a:xfrm flipV="1">
                <a:off x="539552" y="2564904"/>
                <a:ext cx="0" cy="576064"/>
              </a:xfrm>
              <a:prstGeom prst="line">
                <a:avLst/>
              </a:prstGeom>
              <a:ln/>
            </p:spPr>
            <p:style>
              <a:lnRef idx="1">
                <a:schemeClr val="accent2"/>
              </a:lnRef>
              <a:fillRef idx="0">
                <a:schemeClr val="accent2"/>
              </a:fillRef>
              <a:effectRef idx="0">
                <a:schemeClr val="accent2"/>
              </a:effectRef>
              <a:fontRef idx="minor">
                <a:schemeClr val="tx1"/>
              </a:fontRef>
            </p:style>
          </p:cxnSp>
        </p:grpSp>
        <p:sp>
          <p:nvSpPr>
            <p:cNvPr id="47" name="矩形 46"/>
            <p:cNvSpPr/>
            <p:nvPr/>
          </p:nvSpPr>
          <p:spPr>
            <a:xfrm>
              <a:off x="323528"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辦公廳</a:t>
              </a:r>
            </a:p>
          </p:txBody>
        </p:sp>
        <p:grpSp>
          <p:nvGrpSpPr>
            <p:cNvPr id="48" name="群組 47"/>
            <p:cNvGrpSpPr/>
            <p:nvPr/>
          </p:nvGrpSpPr>
          <p:grpSpPr>
            <a:xfrm>
              <a:off x="899592" y="260647"/>
              <a:ext cx="7920880" cy="6663646"/>
              <a:chOff x="899592" y="260647"/>
              <a:chExt cx="7920880" cy="6663646"/>
            </a:xfrm>
          </p:grpSpPr>
          <p:sp>
            <p:nvSpPr>
              <p:cNvPr id="49" name="圓角矩形 48"/>
              <p:cNvSpPr/>
              <p:nvPr/>
            </p:nvSpPr>
            <p:spPr>
              <a:xfrm>
                <a:off x="2555776" y="260647"/>
                <a:ext cx="3996444" cy="648073"/>
              </a:xfrm>
              <a:prstGeom prst="round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中國航天科工集團有限公司</a:t>
                </a:r>
              </a:p>
            </p:txBody>
          </p:sp>
          <p:sp>
            <p:nvSpPr>
              <p:cNvPr id="50" name="圓角矩形 49"/>
              <p:cNvSpPr/>
              <p:nvPr/>
            </p:nvSpPr>
            <p:spPr>
              <a:xfrm>
                <a:off x="2483768" y="1268760"/>
                <a:ext cx="1800200" cy="648072"/>
              </a:xfrm>
              <a:prstGeom prst="round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董事會</a:t>
                </a:r>
              </a:p>
            </p:txBody>
          </p:sp>
          <p:sp>
            <p:nvSpPr>
              <p:cNvPr id="51" name="圓角矩形 50"/>
              <p:cNvSpPr/>
              <p:nvPr/>
            </p:nvSpPr>
            <p:spPr>
              <a:xfrm>
                <a:off x="4824028" y="1592795"/>
                <a:ext cx="1836204" cy="648073"/>
              </a:xfrm>
              <a:prstGeom prst="round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監事會</a:t>
                </a:r>
              </a:p>
            </p:txBody>
          </p:sp>
          <p:sp>
            <p:nvSpPr>
              <p:cNvPr id="52" name="矩形 51"/>
              <p:cNvSpPr/>
              <p:nvPr/>
            </p:nvSpPr>
            <p:spPr>
              <a:xfrm>
                <a:off x="899592"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發展計畫部</a:t>
                </a:r>
              </a:p>
            </p:txBody>
          </p:sp>
          <p:sp>
            <p:nvSpPr>
              <p:cNvPr id="53" name="矩形 52"/>
              <p:cNvSpPr/>
              <p:nvPr/>
            </p:nvSpPr>
            <p:spPr>
              <a:xfrm>
                <a:off x="1475656"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科研生產部</a:t>
                </a:r>
              </a:p>
            </p:txBody>
          </p:sp>
          <p:sp>
            <p:nvSpPr>
              <p:cNvPr id="54" name="矩形 53"/>
              <p:cNvSpPr/>
              <p:nvPr/>
            </p:nvSpPr>
            <p:spPr>
              <a:xfrm>
                <a:off x="2051720"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科技與質量部</a:t>
                </a:r>
              </a:p>
            </p:txBody>
          </p:sp>
          <p:sp>
            <p:nvSpPr>
              <p:cNvPr id="55" name="矩形 54"/>
              <p:cNvSpPr/>
              <p:nvPr/>
            </p:nvSpPr>
            <p:spPr>
              <a:xfrm>
                <a:off x="2627784"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空間工程部</a:t>
                </a:r>
              </a:p>
            </p:txBody>
          </p:sp>
          <p:sp>
            <p:nvSpPr>
              <p:cNvPr id="56" name="矩形 55"/>
              <p:cNvSpPr/>
              <p:nvPr/>
            </p:nvSpPr>
            <p:spPr>
              <a:xfrm>
                <a:off x="3203848"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財務部</a:t>
                </a:r>
              </a:p>
            </p:txBody>
          </p:sp>
          <p:sp>
            <p:nvSpPr>
              <p:cNvPr id="57" name="矩形 56"/>
              <p:cNvSpPr/>
              <p:nvPr/>
            </p:nvSpPr>
            <p:spPr>
              <a:xfrm>
                <a:off x="3779912"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資產運營部</a:t>
                </a:r>
              </a:p>
            </p:txBody>
          </p:sp>
          <p:sp>
            <p:nvSpPr>
              <p:cNvPr id="58" name="矩形 57"/>
              <p:cNvSpPr/>
              <p:nvPr/>
            </p:nvSpPr>
            <p:spPr>
              <a:xfrm>
                <a:off x="4355976"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經濟合作部</a:t>
                </a:r>
              </a:p>
            </p:txBody>
          </p:sp>
          <p:sp>
            <p:nvSpPr>
              <p:cNvPr id="59" name="矩形 58"/>
              <p:cNvSpPr/>
              <p:nvPr/>
            </p:nvSpPr>
            <p:spPr>
              <a:xfrm>
                <a:off x="4932040"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國際業務部</a:t>
                </a:r>
              </a:p>
            </p:txBody>
          </p:sp>
          <p:sp>
            <p:nvSpPr>
              <p:cNvPr id="60" name="矩形 59"/>
              <p:cNvSpPr/>
              <p:nvPr/>
            </p:nvSpPr>
            <p:spPr>
              <a:xfrm>
                <a:off x="5508104"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人路資源部</a:t>
                </a:r>
              </a:p>
            </p:txBody>
          </p:sp>
          <p:sp>
            <p:nvSpPr>
              <p:cNvPr id="61" name="矩形 60"/>
              <p:cNvSpPr/>
              <p:nvPr/>
            </p:nvSpPr>
            <p:spPr>
              <a:xfrm>
                <a:off x="6084168"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安全保障部</a:t>
                </a:r>
              </a:p>
            </p:txBody>
          </p:sp>
          <p:sp>
            <p:nvSpPr>
              <p:cNvPr id="62" name="矩形 61"/>
              <p:cNvSpPr/>
              <p:nvPr/>
            </p:nvSpPr>
            <p:spPr>
              <a:xfrm>
                <a:off x="6660232" y="3140969"/>
                <a:ext cx="432048" cy="3783324"/>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審計與風險管理部</a:t>
                </a:r>
              </a:p>
            </p:txBody>
          </p:sp>
          <p:sp>
            <p:nvSpPr>
              <p:cNvPr id="63" name="矩形 62"/>
              <p:cNvSpPr/>
              <p:nvPr/>
            </p:nvSpPr>
            <p:spPr>
              <a:xfrm>
                <a:off x="7236296"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紀檢監察部</a:t>
                </a:r>
              </a:p>
            </p:txBody>
          </p:sp>
          <p:sp>
            <p:nvSpPr>
              <p:cNvPr id="64" name="矩形 63"/>
              <p:cNvSpPr/>
              <p:nvPr/>
            </p:nvSpPr>
            <p:spPr>
              <a:xfrm>
                <a:off x="7812360"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黨群工作部</a:t>
                </a:r>
              </a:p>
            </p:txBody>
          </p:sp>
          <p:sp>
            <p:nvSpPr>
              <p:cNvPr id="65" name="矩形 64"/>
              <p:cNvSpPr/>
              <p:nvPr/>
            </p:nvSpPr>
            <p:spPr>
              <a:xfrm>
                <a:off x="8388424" y="3140968"/>
                <a:ext cx="432048" cy="3783325"/>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科技委及信息化部</a:t>
                </a:r>
              </a:p>
            </p:txBody>
          </p:sp>
          <p:cxnSp>
            <p:nvCxnSpPr>
              <p:cNvPr id="66" name="直線接點 65"/>
              <p:cNvCxnSpPr/>
              <p:nvPr/>
            </p:nvCxnSpPr>
            <p:spPr>
              <a:xfrm>
                <a:off x="4283968" y="1628800"/>
                <a:ext cx="27003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a:off x="4572000" y="1916832"/>
                <a:ext cx="27003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198288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103</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中國兵器工業集團介紹</a:t>
            </a:r>
          </a:p>
          <a:p>
            <a:r>
              <a:rPr lang="zh-TW" altLang="en-US" dirty="0"/>
              <a:t>此公司前身為</a:t>
            </a:r>
            <a:r>
              <a:rPr lang="en-US" altLang="zh-TW" dirty="0"/>
              <a:t>1963</a:t>
            </a:r>
            <a:r>
              <a:rPr lang="zh-TW" altLang="en-US" dirty="0"/>
              <a:t>年成立的第五機械工業部，曾經歷兵器工業部等</a:t>
            </a:r>
            <a:r>
              <a:rPr lang="en-US" altLang="zh-TW" dirty="0"/>
              <a:t>6</a:t>
            </a:r>
            <a:r>
              <a:rPr lang="zh-TW" altLang="en-US" dirty="0"/>
              <a:t>發展階段，是經由國務院批准，在原中國兵器工業總公司所屬部分企事業單位基礎上組建中國兵器工業集團公司。</a:t>
            </a:r>
          </a:p>
          <a:p>
            <a:endParaRPr lang="en-US" altLang="zh-TW" dirty="0"/>
          </a:p>
        </p:txBody>
      </p:sp>
    </p:spTree>
    <p:extLst>
      <p:ext uri="{BB962C8B-B14F-4D97-AF65-F5344CB8AC3E}">
        <p14:creationId xmlns:p14="http://schemas.microsoft.com/office/powerpoint/2010/main" val="123530118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104</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pSp>
        <p:nvGrpSpPr>
          <p:cNvPr id="5" name="群組 4"/>
          <p:cNvGrpSpPr/>
          <p:nvPr/>
        </p:nvGrpSpPr>
        <p:grpSpPr>
          <a:xfrm>
            <a:off x="533872" y="1366930"/>
            <a:ext cx="7920880" cy="5148241"/>
            <a:chOff x="611560" y="260647"/>
            <a:chExt cx="7920880" cy="5148241"/>
          </a:xfrm>
        </p:grpSpPr>
        <p:sp>
          <p:nvSpPr>
            <p:cNvPr id="6" name="圓角矩形 5"/>
            <p:cNvSpPr/>
            <p:nvPr/>
          </p:nvSpPr>
          <p:spPr>
            <a:xfrm>
              <a:off x="2663788" y="260647"/>
              <a:ext cx="3996444" cy="648073"/>
            </a:xfrm>
            <a:prstGeom prst="round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中國兵器工業集團有限公司</a:t>
              </a:r>
            </a:p>
          </p:txBody>
        </p:sp>
        <p:grpSp>
          <p:nvGrpSpPr>
            <p:cNvPr id="7" name="群組 6"/>
            <p:cNvGrpSpPr/>
            <p:nvPr/>
          </p:nvGrpSpPr>
          <p:grpSpPr>
            <a:xfrm>
              <a:off x="611560" y="908720"/>
              <a:ext cx="7920880" cy="4500168"/>
              <a:chOff x="611560" y="908720"/>
              <a:chExt cx="7920880" cy="4500168"/>
            </a:xfrm>
          </p:grpSpPr>
          <p:grpSp>
            <p:nvGrpSpPr>
              <p:cNvPr id="8" name="群組 7"/>
              <p:cNvGrpSpPr/>
              <p:nvPr/>
            </p:nvGrpSpPr>
            <p:grpSpPr>
              <a:xfrm>
                <a:off x="827584" y="908720"/>
                <a:ext cx="7488832" cy="1512168"/>
                <a:chOff x="827584" y="908720"/>
                <a:chExt cx="7488832" cy="1512168"/>
              </a:xfrm>
            </p:grpSpPr>
            <p:cxnSp>
              <p:nvCxnSpPr>
                <p:cNvPr id="23" name="直線接點 22"/>
                <p:cNvCxnSpPr/>
                <p:nvPr/>
              </p:nvCxnSpPr>
              <p:spPr>
                <a:xfrm>
                  <a:off x="4572000" y="908720"/>
                  <a:ext cx="0" cy="864096"/>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4" name="直線接點 23"/>
                <p:cNvCxnSpPr/>
                <p:nvPr/>
              </p:nvCxnSpPr>
              <p:spPr>
                <a:xfrm>
                  <a:off x="827584" y="1772816"/>
                  <a:ext cx="7488832"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5" name="直線接點 24"/>
                <p:cNvCxnSpPr>
                  <a:stCxn id="22" idx="0"/>
                </p:cNvCxnSpPr>
                <p:nvPr/>
              </p:nvCxnSpPr>
              <p:spPr>
                <a:xfrm flipV="1">
                  <a:off x="8316416"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6" name="直線接點 25"/>
                <p:cNvCxnSpPr/>
                <p:nvPr/>
              </p:nvCxnSpPr>
              <p:spPr>
                <a:xfrm flipV="1">
                  <a:off x="7740352"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7" name="直線接點 26"/>
                <p:cNvCxnSpPr/>
                <p:nvPr/>
              </p:nvCxnSpPr>
              <p:spPr>
                <a:xfrm flipV="1">
                  <a:off x="7164288"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8" name="直線接點 27"/>
                <p:cNvCxnSpPr/>
                <p:nvPr/>
              </p:nvCxnSpPr>
              <p:spPr>
                <a:xfrm flipV="1">
                  <a:off x="6588224"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9" name="直線接點 28"/>
                <p:cNvCxnSpPr/>
                <p:nvPr/>
              </p:nvCxnSpPr>
              <p:spPr>
                <a:xfrm flipV="1">
                  <a:off x="6012160"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0" name="直線接點 29"/>
                <p:cNvCxnSpPr/>
                <p:nvPr/>
              </p:nvCxnSpPr>
              <p:spPr>
                <a:xfrm flipV="1">
                  <a:off x="5436096"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1" name="直線接點 30"/>
                <p:cNvCxnSpPr/>
                <p:nvPr/>
              </p:nvCxnSpPr>
              <p:spPr>
                <a:xfrm flipV="1">
                  <a:off x="4860032"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2" name="直線接點 31"/>
                <p:cNvCxnSpPr/>
                <p:nvPr/>
              </p:nvCxnSpPr>
              <p:spPr>
                <a:xfrm flipV="1">
                  <a:off x="4283968"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3" name="直線接點 32"/>
                <p:cNvCxnSpPr/>
                <p:nvPr/>
              </p:nvCxnSpPr>
              <p:spPr>
                <a:xfrm flipV="1">
                  <a:off x="3707904"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4" name="直線接點 33"/>
                <p:cNvCxnSpPr/>
                <p:nvPr/>
              </p:nvCxnSpPr>
              <p:spPr>
                <a:xfrm flipV="1">
                  <a:off x="3131840"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5" name="直線接點 34"/>
                <p:cNvCxnSpPr/>
                <p:nvPr/>
              </p:nvCxnSpPr>
              <p:spPr>
                <a:xfrm flipV="1">
                  <a:off x="2555776"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6" name="直線接點 35"/>
                <p:cNvCxnSpPr/>
                <p:nvPr/>
              </p:nvCxnSpPr>
              <p:spPr>
                <a:xfrm flipV="1">
                  <a:off x="1979712"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7" name="直線接點 36"/>
                <p:cNvCxnSpPr/>
                <p:nvPr/>
              </p:nvCxnSpPr>
              <p:spPr>
                <a:xfrm flipV="1">
                  <a:off x="1403648"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8" name="直線接點 37"/>
                <p:cNvCxnSpPr/>
                <p:nvPr/>
              </p:nvCxnSpPr>
              <p:spPr>
                <a:xfrm flipV="1">
                  <a:off x="827584" y="1772816"/>
                  <a:ext cx="0" cy="648072"/>
                </a:xfrm>
                <a:prstGeom prst="line">
                  <a:avLst/>
                </a:prstGeom>
                <a:ln/>
              </p:spPr>
              <p:style>
                <a:lnRef idx="1">
                  <a:schemeClr val="accent2"/>
                </a:lnRef>
                <a:fillRef idx="0">
                  <a:schemeClr val="accent2"/>
                </a:fillRef>
                <a:effectRef idx="0">
                  <a:schemeClr val="accent2"/>
                </a:effectRef>
                <a:fontRef idx="minor">
                  <a:schemeClr val="tx1"/>
                </a:fontRef>
              </p:style>
            </p:cxnSp>
          </p:grpSp>
          <p:sp>
            <p:nvSpPr>
              <p:cNvPr id="9" name="矩形 8"/>
              <p:cNvSpPr/>
              <p:nvPr/>
            </p:nvSpPr>
            <p:spPr>
              <a:xfrm>
                <a:off x="611560"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辦公廳</a:t>
                </a:r>
              </a:p>
            </p:txBody>
          </p:sp>
          <p:sp>
            <p:nvSpPr>
              <p:cNvPr id="10" name="矩形 9"/>
              <p:cNvSpPr/>
              <p:nvPr/>
            </p:nvSpPr>
            <p:spPr>
              <a:xfrm>
                <a:off x="1187624"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發展規劃部</a:t>
                </a:r>
              </a:p>
            </p:txBody>
          </p:sp>
          <p:sp>
            <p:nvSpPr>
              <p:cNvPr id="11" name="矩形 10"/>
              <p:cNvSpPr/>
              <p:nvPr/>
            </p:nvSpPr>
            <p:spPr>
              <a:xfrm>
                <a:off x="1763688"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科技與安全環保部</a:t>
                </a:r>
              </a:p>
            </p:txBody>
          </p:sp>
          <p:sp>
            <p:nvSpPr>
              <p:cNvPr id="12" name="矩形 11"/>
              <p:cNvSpPr/>
              <p:nvPr/>
            </p:nvSpPr>
            <p:spPr>
              <a:xfrm>
                <a:off x="2339752"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軍品科研部</a:t>
                </a:r>
              </a:p>
            </p:txBody>
          </p:sp>
          <p:sp>
            <p:nvSpPr>
              <p:cNvPr id="13" name="矩形 12"/>
              <p:cNvSpPr/>
              <p:nvPr/>
            </p:nvSpPr>
            <p:spPr>
              <a:xfrm>
                <a:off x="2915816"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軍品經營部</a:t>
                </a:r>
              </a:p>
            </p:txBody>
          </p:sp>
          <p:sp>
            <p:nvSpPr>
              <p:cNvPr id="14" name="矩形 13"/>
              <p:cNvSpPr/>
              <p:nvPr/>
            </p:nvSpPr>
            <p:spPr>
              <a:xfrm>
                <a:off x="3491880"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民品發展部</a:t>
                </a:r>
              </a:p>
            </p:txBody>
          </p:sp>
          <p:sp>
            <p:nvSpPr>
              <p:cNvPr id="15" name="矩形 14"/>
              <p:cNvSpPr/>
              <p:nvPr/>
            </p:nvSpPr>
            <p:spPr>
              <a:xfrm>
                <a:off x="4067944"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人力資源部</a:t>
                </a:r>
              </a:p>
            </p:txBody>
          </p:sp>
          <p:sp>
            <p:nvSpPr>
              <p:cNvPr id="16" name="矩形 15"/>
              <p:cNvSpPr/>
              <p:nvPr/>
            </p:nvSpPr>
            <p:spPr>
              <a:xfrm>
                <a:off x="4644008"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財務金融部</a:t>
                </a:r>
              </a:p>
            </p:txBody>
          </p:sp>
          <p:sp>
            <p:nvSpPr>
              <p:cNvPr id="17" name="矩形 16"/>
              <p:cNvSpPr/>
              <p:nvPr/>
            </p:nvSpPr>
            <p:spPr>
              <a:xfrm>
                <a:off x="5220072"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改革與資產管理部</a:t>
                </a:r>
              </a:p>
            </p:txBody>
          </p:sp>
          <p:sp>
            <p:nvSpPr>
              <p:cNvPr id="18" name="矩形 17"/>
              <p:cNvSpPr/>
              <p:nvPr/>
            </p:nvSpPr>
            <p:spPr>
              <a:xfrm>
                <a:off x="5796136"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監察局</a:t>
                </a:r>
              </a:p>
            </p:txBody>
          </p:sp>
          <p:sp>
            <p:nvSpPr>
              <p:cNvPr id="19" name="矩形 18"/>
              <p:cNvSpPr/>
              <p:nvPr/>
            </p:nvSpPr>
            <p:spPr>
              <a:xfrm>
                <a:off x="6372200"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審計與風險管理部</a:t>
                </a:r>
              </a:p>
            </p:txBody>
          </p:sp>
          <p:sp>
            <p:nvSpPr>
              <p:cNvPr id="20" name="矩形 19"/>
              <p:cNvSpPr/>
              <p:nvPr/>
            </p:nvSpPr>
            <p:spPr>
              <a:xfrm>
                <a:off x="6948264"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黨建群工局</a:t>
                </a:r>
              </a:p>
            </p:txBody>
          </p:sp>
          <p:sp>
            <p:nvSpPr>
              <p:cNvPr id="21" name="矩形 20"/>
              <p:cNvSpPr/>
              <p:nvPr/>
            </p:nvSpPr>
            <p:spPr>
              <a:xfrm>
                <a:off x="7524328"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兵器離退休幹部局</a:t>
                </a:r>
              </a:p>
            </p:txBody>
          </p:sp>
          <p:sp>
            <p:nvSpPr>
              <p:cNvPr id="22" name="矩形 21"/>
              <p:cNvSpPr/>
              <p:nvPr/>
            </p:nvSpPr>
            <p:spPr>
              <a:xfrm>
                <a:off x="8100392" y="2420888"/>
                <a:ext cx="432048" cy="2988000"/>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西北兵工局</a:t>
                </a:r>
              </a:p>
            </p:txBody>
          </p:sp>
        </p:grpSp>
      </p:grpSp>
    </p:spTree>
    <p:extLst>
      <p:ext uri="{BB962C8B-B14F-4D97-AF65-F5344CB8AC3E}">
        <p14:creationId xmlns:p14="http://schemas.microsoft.com/office/powerpoint/2010/main" val="10171011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105</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中國兵器工業集團介紹</a:t>
            </a:r>
          </a:p>
          <a:p>
            <a:r>
              <a:rPr lang="zh-TW" altLang="en-US" dirty="0"/>
              <a:t>此公司為中共中央直屬大型軍工集團之一，位於北京市海淀區，從事輕兵器、民用車輛、能源、光電、機械設備及裝備製造等領域之技術研究、製造及生產經營等業務。</a:t>
            </a:r>
          </a:p>
          <a:p>
            <a:endParaRPr lang="en-US" altLang="zh-TW" dirty="0"/>
          </a:p>
        </p:txBody>
      </p:sp>
    </p:spTree>
    <p:extLst>
      <p:ext uri="{BB962C8B-B14F-4D97-AF65-F5344CB8AC3E}">
        <p14:creationId xmlns:p14="http://schemas.microsoft.com/office/powerpoint/2010/main" val="39871275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106</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aphicFrame>
        <p:nvGraphicFramePr>
          <p:cNvPr id="5" name="資料庫圖表 4"/>
          <p:cNvGraphicFramePr/>
          <p:nvPr>
            <p:extLst/>
          </p:nvPr>
        </p:nvGraphicFramePr>
        <p:xfrm>
          <a:off x="467544" y="908720"/>
          <a:ext cx="820891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4353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107</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中國航空工業集團介紹</a:t>
            </a:r>
          </a:p>
          <a:p>
            <a:r>
              <a:rPr lang="zh-TW" altLang="en-US" dirty="0"/>
              <a:t>該集團中央管理的國有型企業，位於北京市朝陽區，設有軍用航空、民用航空與非航空民品及現代服務業等產業。</a:t>
            </a:r>
          </a:p>
          <a:p>
            <a:endParaRPr lang="en-US" altLang="zh-TW" dirty="0"/>
          </a:p>
        </p:txBody>
      </p:sp>
    </p:spTree>
    <p:extLst>
      <p:ext uri="{BB962C8B-B14F-4D97-AF65-F5344CB8AC3E}">
        <p14:creationId xmlns:p14="http://schemas.microsoft.com/office/powerpoint/2010/main" val="85980297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108</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pSp>
        <p:nvGrpSpPr>
          <p:cNvPr id="5" name="群組 4"/>
          <p:cNvGrpSpPr/>
          <p:nvPr/>
        </p:nvGrpSpPr>
        <p:grpSpPr>
          <a:xfrm>
            <a:off x="173592" y="764704"/>
            <a:ext cx="8641440" cy="5477568"/>
            <a:chOff x="251280" y="980728"/>
            <a:chExt cx="8641440" cy="5477568"/>
          </a:xfrm>
        </p:grpSpPr>
        <p:cxnSp>
          <p:nvCxnSpPr>
            <p:cNvPr id="6" name="直線接點 5"/>
            <p:cNvCxnSpPr/>
            <p:nvPr/>
          </p:nvCxnSpPr>
          <p:spPr>
            <a:xfrm>
              <a:off x="4710654" y="1916832"/>
              <a:ext cx="0" cy="282487"/>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 name="直線接點 6"/>
            <p:cNvCxnSpPr/>
            <p:nvPr/>
          </p:nvCxnSpPr>
          <p:spPr>
            <a:xfrm>
              <a:off x="3370298" y="2204864"/>
              <a:ext cx="2"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8" name="直線接點 7"/>
            <p:cNvCxnSpPr/>
            <p:nvPr/>
          </p:nvCxnSpPr>
          <p:spPr>
            <a:xfrm>
              <a:off x="4306401" y="2204864"/>
              <a:ext cx="2"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9" name="直線接點 8"/>
            <p:cNvCxnSpPr/>
            <p:nvPr/>
          </p:nvCxnSpPr>
          <p:spPr>
            <a:xfrm>
              <a:off x="5242502" y="2204864"/>
              <a:ext cx="2"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0" name="直線接點 9"/>
            <p:cNvCxnSpPr/>
            <p:nvPr/>
          </p:nvCxnSpPr>
          <p:spPr>
            <a:xfrm>
              <a:off x="6159318" y="2204864"/>
              <a:ext cx="2"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1" name="直線接點 10"/>
            <p:cNvCxnSpPr/>
            <p:nvPr/>
          </p:nvCxnSpPr>
          <p:spPr>
            <a:xfrm>
              <a:off x="7101823" y="2204864"/>
              <a:ext cx="2" cy="57606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2" name="直線接點 11"/>
            <p:cNvCxnSpPr/>
            <p:nvPr/>
          </p:nvCxnSpPr>
          <p:spPr>
            <a:xfrm>
              <a:off x="8034910" y="2204864"/>
              <a:ext cx="2" cy="576064"/>
            </a:xfrm>
            <a:prstGeom prst="line">
              <a:avLst/>
            </a:prstGeom>
            <a:ln/>
          </p:spPr>
          <p:style>
            <a:lnRef idx="1">
              <a:schemeClr val="accent2"/>
            </a:lnRef>
            <a:fillRef idx="0">
              <a:schemeClr val="accent2"/>
            </a:fillRef>
            <a:effectRef idx="0">
              <a:schemeClr val="accent2"/>
            </a:effectRef>
            <a:fontRef idx="minor">
              <a:schemeClr val="tx1"/>
            </a:fontRef>
          </p:style>
        </p:cxnSp>
        <p:sp>
          <p:nvSpPr>
            <p:cNvPr id="13" name="CustomShape 1"/>
            <p:cNvSpPr/>
            <p:nvPr/>
          </p:nvSpPr>
          <p:spPr>
            <a:xfrm>
              <a:off x="251280" y="980728"/>
              <a:ext cx="8641440" cy="4887065"/>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720000" indent="-807120" eaLnBrk="0">
                <a:lnSpc>
                  <a:spcPct val="100000"/>
                </a:lnSpc>
              </a:pPr>
              <a:endParaRPr lang="en-US" sz="3600" u="sng" spc="-1" dirty="0">
                <a:solidFill>
                  <a:srgbClr val="FFFF00"/>
                </a:solidFill>
                <a:uFill>
                  <a:solidFill>
                    <a:srgbClr val="FFFF00"/>
                  </a:solidFill>
                </a:uFill>
                <a:latin typeface="標楷體"/>
                <a:ea typeface="標楷體"/>
              </a:endParaRPr>
            </a:p>
          </p:txBody>
        </p:sp>
        <p:sp>
          <p:nvSpPr>
            <p:cNvPr id="14" name="矩形 13"/>
            <p:cNvSpPr/>
            <p:nvPr/>
          </p:nvSpPr>
          <p:spPr>
            <a:xfrm>
              <a:off x="3275616" y="1489741"/>
              <a:ext cx="2883702" cy="499098"/>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latin typeface="+mn-ea"/>
                </a:rPr>
                <a:t>中國航空工業集團</a:t>
              </a:r>
            </a:p>
          </p:txBody>
        </p:sp>
        <p:sp>
          <p:nvSpPr>
            <p:cNvPr id="15" name="矩形 14"/>
            <p:cNvSpPr/>
            <p:nvPr/>
          </p:nvSpPr>
          <p:spPr>
            <a:xfrm rot="16200000">
              <a:off x="-392498" y="4259572"/>
              <a:ext cx="3749377" cy="648072"/>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400" b="1" dirty="0">
                  <a:solidFill>
                    <a:schemeClr val="tx1"/>
                  </a:solidFill>
                  <a:latin typeface="+mn-ea"/>
                </a:rPr>
                <a:t>瀋</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陽</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飛</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機</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工</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業</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集</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團</a:t>
              </a:r>
            </a:p>
          </p:txBody>
        </p:sp>
        <p:sp>
          <p:nvSpPr>
            <p:cNvPr id="16" name="矩形 15"/>
            <p:cNvSpPr/>
            <p:nvPr/>
          </p:nvSpPr>
          <p:spPr>
            <a:xfrm rot="16200000">
              <a:off x="540221" y="4259570"/>
              <a:ext cx="3749373" cy="648072"/>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400" b="1" dirty="0">
                  <a:solidFill>
                    <a:schemeClr val="tx1"/>
                  </a:solidFill>
                  <a:latin typeface="+mn-ea"/>
                </a:rPr>
                <a:t>成</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都</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飛</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機</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工</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業</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集</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團</a:t>
              </a:r>
              <a:endParaRPr lang="zh-TW" altLang="en-US" sz="2000" b="1" dirty="0">
                <a:solidFill>
                  <a:schemeClr val="tx1"/>
                </a:solidFill>
                <a:latin typeface="+mn-ea"/>
              </a:endParaRPr>
            </a:p>
          </p:txBody>
        </p:sp>
        <p:sp>
          <p:nvSpPr>
            <p:cNvPr id="17" name="矩形 16"/>
            <p:cNvSpPr/>
            <p:nvPr/>
          </p:nvSpPr>
          <p:spPr>
            <a:xfrm rot="16200000">
              <a:off x="1479713" y="4259570"/>
              <a:ext cx="3749373" cy="648072"/>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400" b="1" dirty="0">
                  <a:solidFill>
                    <a:schemeClr val="tx1"/>
                  </a:solidFill>
                  <a:latin typeface="+mn-ea"/>
                </a:rPr>
                <a:t>西</a:t>
              </a:r>
              <a:endParaRPr lang="en-US" altLang="zh-TW" sz="2400" b="1" dirty="0">
                <a:solidFill>
                  <a:schemeClr val="tx1"/>
                </a:solidFill>
                <a:latin typeface="+mn-ea"/>
              </a:endParaRPr>
            </a:p>
            <a:p>
              <a:pPr algn="ctr"/>
              <a:r>
                <a:rPr lang="zh-TW" altLang="en-US" sz="2400" b="1" dirty="0">
                  <a:solidFill>
                    <a:schemeClr val="tx1"/>
                  </a:solidFill>
                  <a:latin typeface="+mn-ea"/>
                </a:rPr>
                <a:t>安</a:t>
              </a:r>
              <a:endParaRPr lang="en-US" altLang="zh-TW" sz="2400" b="1" dirty="0">
                <a:solidFill>
                  <a:schemeClr val="tx1"/>
                </a:solidFill>
                <a:latin typeface="+mn-ea"/>
              </a:endParaRPr>
            </a:p>
            <a:p>
              <a:pPr algn="ctr"/>
              <a:r>
                <a:rPr lang="zh-TW" altLang="en-US" sz="2400" b="1" dirty="0">
                  <a:solidFill>
                    <a:schemeClr val="tx1"/>
                  </a:solidFill>
                  <a:latin typeface="+mn-ea"/>
                </a:rPr>
                <a:t>飛</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機</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工</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業</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集</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團</a:t>
              </a:r>
            </a:p>
          </p:txBody>
        </p:sp>
        <p:sp>
          <p:nvSpPr>
            <p:cNvPr id="18" name="矩形 17"/>
            <p:cNvSpPr/>
            <p:nvPr/>
          </p:nvSpPr>
          <p:spPr>
            <a:xfrm rot="16200000">
              <a:off x="2415817" y="4259570"/>
              <a:ext cx="3749374" cy="648072"/>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400" b="1" dirty="0">
                  <a:solidFill>
                    <a:schemeClr val="tx1"/>
                  </a:solidFill>
                  <a:latin typeface="+mn-ea"/>
                </a:rPr>
                <a:t>哈</a:t>
              </a:r>
              <a:endParaRPr lang="en-US" altLang="zh-TW" sz="2400" b="1" dirty="0">
                <a:solidFill>
                  <a:schemeClr val="tx1"/>
                </a:solidFill>
                <a:latin typeface="+mn-ea"/>
              </a:endParaRPr>
            </a:p>
            <a:p>
              <a:pPr algn="ctr"/>
              <a:r>
                <a:rPr lang="zh-TW" altLang="en-US" sz="2400" b="1" dirty="0">
                  <a:solidFill>
                    <a:schemeClr val="tx1"/>
                  </a:solidFill>
                  <a:latin typeface="+mn-ea"/>
                </a:rPr>
                <a:t>爾</a:t>
              </a:r>
              <a:endParaRPr lang="en-US" altLang="zh-TW" sz="2400" b="1" dirty="0">
                <a:solidFill>
                  <a:schemeClr val="tx1"/>
                </a:solidFill>
                <a:latin typeface="+mn-ea"/>
              </a:endParaRPr>
            </a:p>
            <a:p>
              <a:pPr algn="ctr"/>
              <a:r>
                <a:rPr lang="zh-TW" altLang="en-US" sz="2400" b="1" dirty="0">
                  <a:solidFill>
                    <a:schemeClr val="tx1"/>
                  </a:solidFill>
                  <a:latin typeface="+mn-ea"/>
                </a:rPr>
                <a:t>濱</a:t>
              </a:r>
              <a:endParaRPr lang="en-US" altLang="zh-TW" sz="2400" b="1" dirty="0">
                <a:solidFill>
                  <a:schemeClr val="tx1"/>
                </a:solidFill>
                <a:latin typeface="+mn-ea"/>
              </a:endParaRPr>
            </a:p>
            <a:p>
              <a:pPr algn="ctr"/>
              <a:r>
                <a:rPr lang="zh-TW" altLang="en-US" sz="2400" b="1" dirty="0">
                  <a:solidFill>
                    <a:schemeClr val="tx1"/>
                  </a:solidFill>
                  <a:latin typeface="+mn-ea"/>
                </a:rPr>
                <a:t>飛</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機</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工</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業</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集</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團</a:t>
              </a:r>
            </a:p>
          </p:txBody>
        </p:sp>
        <p:sp>
          <p:nvSpPr>
            <p:cNvPr id="19" name="矩形 18"/>
            <p:cNvSpPr/>
            <p:nvPr/>
          </p:nvSpPr>
          <p:spPr>
            <a:xfrm rot="16200000">
              <a:off x="3351920" y="4259570"/>
              <a:ext cx="3749373" cy="648072"/>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400" b="1" dirty="0">
                  <a:solidFill>
                    <a:schemeClr val="tx1"/>
                  </a:solidFill>
                  <a:latin typeface="+mn-ea"/>
                </a:rPr>
                <a:t>江</a:t>
              </a:r>
              <a:endParaRPr lang="en-US" altLang="zh-TW" sz="2400" b="1" dirty="0">
                <a:solidFill>
                  <a:schemeClr val="tx1"/>
                </a:solidFill>
                <a:latin typeface="+mn-ea"/>
              </a:endParaRPr>
            </a:p>
            <a:p>
              <a:pPr algn="ctr"/>
              <a:r>
                <a:rPr lang="zh-TW" altLang="en-US" sz="2400" b="1" dirty="0">
                  <a:solidFill>
                    <a:schemeClr val="tx1"/>
                  </a:solidFill>
                  <a:latin typeface="+mn-ea"/>
                </a:rPr>
                <a:t>西</a:t>
              </a:r>
              <a:endParaRPr lang="en-US" altLang="zh-TW" sz="2400" b="1" dirty="0">
                <a:solidFill>
                  <a:schemeClr val="tx1"/>
                </a:solidFill>
                <a:latin typeface="+mn-ea"/>
              </a:endParaRPr>
            </a:p>
            <a:p>
              <a:pPr algn="ctr"/>
              <a:r>
                <a:rPr lang="zh-TW" altLang="en-US" sz="2400" b="1" dirty="0">
                  <a:solidFill>
                    <a:schemeClr val="tx1"/>
                  </a:solidFill>
                  <a:latin typeface="+mn-ea"/>
                </a:rPr>
                <a:t>洪</a:t>
              </a:r>
              <a:endParaRPr lang="en-US" altLang="zh-TW" sz="2400" b="1" dirty="0">
                <a:solidFill>
                  <a:schemeClr val="tx1"/>
                </a:solidFill>
                <a:latin typeface="+mn-ea"/>
              </a:endParaRPr>
            </a:p>
            <a:p>
              <a:pPr algn="ctr"/>
              <a:r>
                <a:rPr lang="zh-TW" altLang="en-US" sz="2400" b="1" dirty="0">
                  <a:solidFill>
                    <a:schemeClr val="tx1"/>
                  </a:solidFill>
                  <a:latin typeface="+mn-ea"/>
                </a:rPr>
                <a:t>都</a:t>
              </a:r>
              <a:endParaRPr lang="en-US" altLang="zh-TW" sz="2400" b="1" dirty="0">
                <a:solidFill>
                  <a:schemeClr val="tx1"/>
                </a:solidFill>
                <a:latin typeface="+mn-ea"/>
              </a:endParaRPr>
            </a:p>
            <a:p>
              <a:pPr algn="ctr"/>
              <a:r>
                <a:rPr lang="zh-TW" altLang="en-US" sz="2400" b="1" dirty="0">
                  <a:solidFill>
                    <a:schemeClr val="tx1"/>
                  </a:solidFill>
                  <a:latin typeface="+mn-ea"/>
                </a:rPr>
                <a:t>飛</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機</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工</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業</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集</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團</a:t>
              </a:r>
            </a:p>
          </p:txBody>
        </p:sp>
        <p:sp>
          <p:nvSpPr>
            <p:cNvPr id="20" name="矩形 19"/>
            <p:cNvSpPr/>
            <p:nvPr/>
          </p:nvSpPr>
          <p:spPr>
            <a:xfrm rot="16200000">
              <a:off x="4288022" y="4259570"/>
              <a:ext cx="3749373" cy="648072"/>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400" b="1" dirty="0">
                  <a:solidFill>
                    <a:schemeClr val="tx1"/>
                  </a:solidFill>
                  <a:latin typeface="+mn-ea"/>
                </a:rPr>
                <a:t>陝</a:t>
              </a:r>
              <a:endParaRPr lang="en-US" altLang="zh-TW" sz="2400" b="1" dirty="0">
                <a:solidFill>
                  <a:schemeClr val="tx1"/>
                </a:solidFill>
                <a:latin typeface="+mn-ea"/>
              </a:endParaRPr>
            </a:p>
            <a:p>
              <a:pPr algn="ctr"/>
              <a:r>
                <a:rPr lang="zh-TW" altLang="en-US" sz="2400" b="1" dirty="0">
                  <a:solidFill>
                    <a:schemeClr val="tx1"/>
                  </a:solidFill>
                  <a:latin typeface="+mn-ea"/>
                </a:rPr>
                <a:t>西</a:t>
              </a:r>
              <a:endParaRPr lang="en-US" altLang="zh-TW" sz="2400" b="1" dirty="0">
                <a:solidFill>
                  <a:schemeClr val="tx1"/>
                </a:solidFill>
                <a:latin typeface="+mn-ea"/>
              </a:endParaRPr>
            </a:p>
            <a:p>
              <a:pPr algn="ctr"/>
              <a:r>
                <a:rPr lang="zh-TW" altLang="en-US" sz="2400" b="1" dirty="0">
                  <a:solidFill>
                    <a:schemeClr val="tx1"/>
                  </a:solidFill>
                  <a:latin typeface="+mn-ea"/>
                </a:rPr>
                <a:t>飛</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機</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工</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業</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集</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團</a:t>
              </a:r>
            </a:p>
          </p:txBody>
        </p:sp>
        <p:sp>
          <p:nvSpPr>
            <p:cNvPr id="21" name="矩形 20"/>
            <p:cNvSpPr/>
            <p:nvPr/>
          </p:nvSpPr>
          <p:spPr>
            <a:xfrm rot="16200000">
              <a:off x="5224124" y="4259570"/>
              <a:ext cx="3749373" cy="648072"/>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400" b="1" dirty="0">
                  <a:solidFill>
                    <a:schemeClr val="tx1"/>
                  </a:solidFill>
                  <a:latin typeface="+mn-ea"/>
                </a:rPr>
                <a:t>昌</a:t>
              </a:r>
              <a:endParaRPr lang="en-US" altLang="zh-TW" sz="2400" b="1" dirty="0">
                <a:solidFill>
                  <a:schemeClr val="tx1"/>
                </a:solidFill>
                <a:latin typeface="+mn-ea"/>
              </a:endParaRPr>
            </a:p>
            <a:p>
              <a:pPr algn="ctr"/>
              <a:r>
                <a:rPr lang="zh-TW" altLang="en-US" sz="2400" b="1" dirty="0">
                  <a:solidFill>
                    <a:schemeClr val="tx1"/>
                  </a:solidFill>
                  <a:latin typeface="+mn-ea"/>
                </a:rPr>
                <a:t>河</a:t>
              </a:r>
              <a:endParaRPr lang="en-US" altLang="zh-TW" sz="2400" b="1" dirty="0">
                <a:solidFill>
                  <a:schemeClr val="tx1"/>
                </a:solidFill>
                <a:latin typeface="+mn-ea"/>
              </a:endParaRPr>
            </a:p>
            <a:p>
              <a:pPr algn="ctr"/>
              <a:r>
                <a:rPr lang="zh-TW" altLang="en-US" sz="2400" b="1" dirty="0">
                  <a:solidFill>
                    <a:schemeClr val="tx1"/>
                  </a:solidFill>
                  <a:latin typeface="+mn-ea"/>
                </a:rPr>
                <a:t>飛</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機</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工</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業</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集</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團</a:t>
              </a:r>
            </a:p>
          </p:txBody>
        </p:sp>
        <p:sp>
          <p:nvSpPr>
            <p:cNvPr id="22" name="矩形 21"/>
            <p:cNvSpPr/>
            <p:nvPr/>
          </p:nvSpPr>
          <p:spPr>
            <a:xfrm rot="16200000">
              <a:off x="6160225" y="4259571"/>
              <a:ext cx="3749375" cy="648072"/>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sz="2400" b="1" dirty="0">
                  <a:solidFill>
                    <a:schemeClr val="tx1"/>
                  </a:solidFill>
                  <a:latin typeface="+mn-ea"/>
                </a:rPr>
                <a:t>石</a:t>
              </a:r>
              <a:endParaRPr lang="en-US" altLang="zh-TW" sz="2400" b="1" dirty="0">
                <a:solidFill>
                  <a:schemeClr val="tx1"/>
                </a:solidFill>
                <a:latin typeface="+mn-ea"/>
              </a:endParaRPr>
            </a:p>
            <a:p>
              <a:pPr algn="ctr"/>
              <a:r>
                <a:rPr lang="zh-TW" altLang="en-US" sz="2400" b="1" dirty="0">
                  <a:solidFill>
                    <a:schemeClr val="tx1"/>
                  </a:solidFill>
                  <a:latin typeface="+mn-ea"/>
                </a:rPr>
                <a:t>家</a:t>
              </a:r>
              <a:endParaRPr lang="en-US" altLang="zh-TW" sz="2400" b="1" dirty="0">
                <a:solidFill>
                  <a:schemeClr val="tx1"/>
                </a:solidFill>
                <a:latin typeface="+mn-ea"/>
              </a:endParaRPr>
            </a:p>
            <a:p>
              <a:pPr algn="ctr"/>
              <a:r>
                <a:rPr lang="zh-TW" altLang="en-US" sz="2400" b="1" dirty="0">
                  <a:solidFill>
                    <a:schemeClr val="tx1"/>
                  </a:solidFill>
                  <a:latin typeface="+mn-ea"/>
                </a:rPr>
                <a:t>莊</a:t>
              </a:r>
              <a:endParaRPr lang="en-US" altLang="zh-TW" sz="2400" b="1" dirty="0">
                <a:solidFill>
                  <a:schemeClr val="tx1"/>
                </a:solidFill>
                <a:latin typeface="+mn-ea"/>
              </a:endParaRPr>
            </a:p>
            <a:p>
              <a:pPr algn="ctr"/>
              <a:r>
                <a:rPr lang="zh-TW" altLang="en-US" sz="2400" b="1" dirty="0">
                  <a:solidFill>
                    <a:schemeClr val="tx1"/>
                  </a:solidFill>
                  <a:latin typeface="+mn-ea"/>
                </a:rPr>
                <a:t>飛</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機</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工</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業</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集</a:t>
              </a:r>
              <a:r>
                <a:rPr lang="en-US" altLang="zh-TW" sz="2400" b="1" dirty="0">
                  <a:solidFill>
                    <a:schemeClr val="tx1"/>
                  </a:solidFill>
                  <a:latin typeface="+mn-ea"/>
                </a:rPr>
                <a:t/>
              </a:r>
              <a:br>
                <a:rPr lang="en-US" altLang="zh-TW" sz="2400" b="1" dirty="0">
                  <a:solidFill>
                    <a:schemeClr val="tx1"/>
                  </a:solidFill>
                  <a:latin typeface="+mn-ea"/>
                </a:rPr>
              </a:br>
              <a:r>
                <a:rPr lang="zh-TW" altLang="en-US" sz="2400" b="1" dirty="0">
                  <a:solidFill>
                    <a:schemeClr val="tx1"/>
                  </a:solidFill>
                  <a:latin typeface="+mn-ea"/>
                </a:rPr>
                <a:t>團</a:t>
              </a:r>
            </a:p>
          </p:txBody>
        </p:sp>
        <p:cxnSp>
          <p:nvCxnSpPr>
            <p:cNvPr id="23" name="直線接點 22"/>
            <p:cNvCxnSpPr/>
            <p:nvPr/>
          </p:nvCxnSpPr>
          <p:spPr>
            <a:xfrm>
              <a:off x="1482189" y="2204864"/>
              <a:ext cx="6575961" cy="4936"/>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4" name="直線接點 23"/>
            <p:cNvCxnSpPr>
              <a:endCxn id="15" idx="3"/>
            </p:cNvCxnSpPr>
            <p:nvPr/>
          </p:nvCxnSpPr>
          <p:spPr>
            <a:xfrm>
              <a:off x="1482189" y="2204864"/>
              <a:ext cx="1" cy="504056"/>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5" name="直線接點 24"/>
            <p:cNvCxnSpPr/>
            <p:nvPr/>
          </p:nvCxnSpPr>
          <p:spPr>
            <a:xfrm>
              <a:off x="2414908" y="2204864"/>
              <a:ext cx="3387" cy="504056"/>
            </a:xfrm>
            <a:prstGeom prst="line">
              <a:avLst/>
            </a:prstGeom>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150841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109</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中國船舶工業集團介紹</a:t>
            </a:r>
            <a:endParaRPr lang="en-US" altLang="zh-TW" dirty="0"/>
          </a:p>
          <a:p>
            <a:r>
              <a:rPr lang="zh-TW" altLang="en-US" dirty="0"/>
              <a:t>該集團成立於</a:t>
            </a:r>
            <a:r>
              <a:rPr lang="en-US" altLang="zh-TW" dirty="0"/>
              <a:t>1999</a:t>
            </a:r>
            <a:r>
              <a:rPr lang="zh-TW" altLang="en-US" dirty="0"/>
              <a:t>年，是中共中央直屬特大型國有企業，本部位於海淀區，它主要從事造船及修船（包括軍船及民船）、船舶裝備、船舶技術開發、貨物及技術等進出口業務。</a:t>
            </a:r>
          </a:p>
          <a:p>
            <a:endParaRPr lang="en-US" altLang="zh-TW" dirty="0"/>
          </a:p>
        </p:txBody>
      </p:sp>
    </p:spTree>
    <p:extLst>
      <p:ext uri="{BB962C8B-B14F-4D97-AF65-F5344CB8AC3E}">
        <p14:creationId xmlns:p14="http://schemas.microsoft.com/office/powerpoint/2010/main" val="33997426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基本</a:t>
            </a:r>
            <a:r>
              <a:rPr lang="zh-TW" altLang="en-US" sz="4000" dirty="0" smtClean="0"/>
              <a:t>概念</a:t>
            </a:r>
            <a:endParaRPr lang="zh-TW" altLang="en-US" sz="4000" dirty="0"/>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smtClean="0"/>
              <a:t>情報編寫要旨</a:t>
            </a:r>
          </a:p>
          <a:p>
            <a:pPr indent="9525"/>
            <a:endParaRPr lang="zh-TW" altLang="en-US" sz="2800" dirty="0" smtClean="0">
              <a:latin typeface="標楷體" panose="03000509000000000000" pitchFamily="65" charset="-120"/>
              <a:ea typeface="標楷體" panose="03000509000000000000" pitchFamily="65" charset="-120"/>
            </a:endParaRPr>
          </a:p>
        </p:txBody>
      </p:sp>
      <p:grpSp>
        <p:nvGrpSpPr>
          <p:cNvPr id="6" name="群組 5"/>
          <p:cNvGrpSpPr/>
          <p:nvPr/>
        </p:nvGrpSpPr>
        <p:grpSpPr>
          <a:xfrm>
            <a:off x="1331640" y="2348880"/>
            <a:ext cx="5871764" cy="3162228"/>
            <a:chOff x="1514575" y="1628800"/>
            <a:chExt cx="5871764" cy="3162228"/>
          </a:xfrm>
        </p:grpSpPr>
        <p:sp>
          <p:nvSpPr>
            <p:cNvPr id="7" name="立方體 6"/>
            <p:cNvSpPr>
              <a:spLocks noChangeAspect="1"/>
            </p:cNvSpPr>
            <p:nvPr/>
          </p:nvSpPr>
          <p:spPr>
            <a:xfrm>
              <a:off x="1514575" y="2990828"/>
              <a:ext cx="1800200" cy="1800200"/>
            </a:xfrm>
            <a:prstGeom prst="cube">
              <a:avLst/>
            </a:prstGeom>
            <a:solidFill>
              <a:schemeClr val="accent3">
                <a:lumMod val="75000"/>
              </a:schemeClr>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rPr>
                <a:t>通順</a:t>
              </a:r>
              <a:endParaRPr lang="en-US" altLang="zh-TW" sz="2000" b="1" dirty="0">
                <a:solidFill>
                  <a:schemeClr val="tx1"/>
                </a:solidFill>
              </a:endParaRPr>
            </a:p>
            <a:p>
              <a:pPr algn="ctr"/>
              <a:r>
                <a:rPr lang="zh-TW" altLang="en-US" sz="2000" b="1" dirty="0">
                  <a:solidFill>
                    <a:schemeClr val="tx1"/>
                  </a:solidFill>
                </a:rPr>
                <a:t>之</a:t>
              </a:r>
              <a:endParaRPr lang="en-US" altLang="zh-TW" sz="2000" b="1" dirty="0">
                <a:solidFill>
                  <a:schemeClr val="tx1"/>
                </a:solidFill>
              </a:endParaRPr>
            </a:p>
            <a:p>
              <a:pPr algn="ctr"/>
              <a:r>
                <a:rPr lang="zh-TW" altLang="en-US" sz="2000" b="1" dirty="0">
                  <a:solidFill>
                    <a:schemeClr val="tx1"/>
                  </a:solidFill>
                </a:rPr>
                <a:t>文詞</a:t>
              </a:r>
            </a:p>
          </p:txBody>
        </p:sp>
        <p:sp>
          <p:nvSpPr>
            <p:cNvPr id="8" name="立方體 7"/>
            <p:cNvSpPr>
              <a:spLocks noChangeAspect="1"/>
            </p:cNvSpPr>
            <p:nvPr/>
          </p:nvSpPr>
          <p:spPr>
            <a:xfrm>
              <a:off x="2870589" y="2986734"/>
              <a:ext cx="1800200" cy="1800200"/>
            </a:xfrm>
            <a:prstGeom prst="cube">
              <a:avLst/>
            </a:prstGeom>
            <a:solidFill>
              <a:schemeClr val="accent6">
                <a:lumMod val="20000"/>
                <a:lumOff val="80000"/>
              </a:schemeClr>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rPr>
                <a:t>妥</a:t>
              </a:r>
              <a:r>
                <a:rPr lang="zh-TW" altLang="en-US" sz="2000" b="1" dirty="0" smtClean="0">
                  <a:solidFill>
                    <a:schemeClr val="tx1"/>
                  </a:solidFill>
                </a:rPr>
                <a:t>切</a:t>
              </a:r>
              <a:endParaRPr lang="en-US" altLang="zh-TW" sz="2000" b="1" dirty="0" smtClean="0">
                <a:solidFill>
                  <a:schemeClr val="tx1"/>
                </a:solidFill>
              </a:endParaRPr>
            </a:p>
            <a:p>
              <a:pPr algn="ctr"/>
              <a:r>
                <a:rPr lang="zh-TW" altLang="en-US" sz="2000" b="1" dirty="0" smtClean="0">
                  <a:solidFill>
                    <a:schemeClr val="tx1"/>
                  </a:solidFill>
                </a:rPr>
                <a:t>之</a:t>
              </a:r>
              <a:endParaRPr lang="en-US" altLang="zh-TW" sz="2000" b="1" dirty="0" smtClean="0">
                <a:solidFill>
                  <a:schemeClr val="tx1"/>
                </a:solidFill>
              </a:endParaRPr>
            </a:p>
            <a:p>
              <a:pPr algn="ctr"/>
              <a:r>
                <a:rPr lang="zh-TW" altLang="en-US" sz="2000" b="1" dirty="0" smtClean="0">
                  <a:solidFill>
                    <a:schemeClr val="tx1"/>
                  </a:solidFill>
                </a:rPr>
                <a:t>標點符號</a:t>
              </a:r>
              <a:endParaRPr lang="zh-TW" altLang="en-US" sz="2000" b="1" dirty="0">
                <a:solidFill>
                  <a:schemeClr val="tx1"/>
                </a:solidFill>
              </a:endParaRPr>
            </a:p>
          </p:txBody>
        </p:sp>
        <p:sp>
          <p:nvSpPr>
            <p:cNvPr id="9" name="立方體 8"/>
            <p:cNvSpPr>
              <a:spLocks noChangeAspect="1"/>
            </p:cNvSpPr>
            <p:nvPr/>
          </p:nvSpPr>
          <p:spPr>
            <a:xfrm>
              <a:off x="4228728" y="2986734"/>
              <a:ext cx="1800200" cy="1800200"/>
            </a:xfrm>
            <a:prstGeom prst="cube">
              <a:avLst/>
            </a:prstGeom>
            <a:solidFill>
              <a:srgbClr val="F9A5E9"/>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schemeClr val="tx1"/>
                  </a:solidFill>
                </a:rPr>
                <a:t>完整</a:t>
              </a:r>
              <a:endParaRPr lang="en-US" altLang="zh-TW" sz="2000" b="1" dirty="0" smtClean="0">
                <a:solidFill>
                  <a:schemeClr val="tx1"/>
                </a:solidFill>
              </a:endParaRPr>
            </a:p>
            <a:p>
              <a:pPr algn="ctr"/>
              <a:r>
                <a:rPr lang="zh-TW" altLang="en-US" sz="2000" b="1" dirty="0" smtClean="0">
                  <a:solidFill>
                    <a:schemeClr val="tx1"/>
                  </a:solidFill>
                </a:rPr>
                <a:t>之</a:t>
              </a:r>
              <a:endParaRPr lang="en-US" altLang="zh-TW" sz="2000" b="1" dirty="0" smtClean="0">
                <a:solidFill>
                  <a:schemeClr val="tx1"/>
                </a:solidFill>
              </a:endParaRPr>
            </a:p>
            <a:p>
              <a:pPr algn="ctr"/>
              <a:r>
                <a:rPr lang="zh-TW" altLang="en-US" sz="2000" b="1" dirty="0" smtClean="0">
                  <a:solidFill>
                    <a:schemeClr val="tx1"/>
                  </a:solidFill>
                </a:rPr>
                <a:t>專有名詞</a:t>
              </a:r>
              <a:endParaRPr lang="zh-TW" altLang="en-US" sz="2000" b="1" dirty="0">
                <a:solidFill>
                  <a:schemeClr val="tx1"/>
                </a:solidFill>
              </a:endParaRPr>
            </a:p>
          </p:txBody>
        </p:sp>
        <p:sp>
          <p:nvSpPr>
            <p:cNvPr id="10" name="立方體 9"/>
            <p:cNvSpPr>
              <a:spLocks noChangeAspect="1"/>
            </p:cNvSpPr>
            <p:nvPr/>
          </p:nvSpPr>
          <p:spPr>
            <a:xfrm>
              <a:off x="2874264" y="1628800"/>
              <a:ext cx="1800200" cy="1800200"/>
            </a:xfrm>
            <a:prstGeom prst="cube">
              <a:avLst/>
            </a:prstGeom>
            <a:solidFill>
              <a:srgbClr val="FABFA4"/>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rPr>
                <a:t>醒目</a:t>
              </a:r>
              <a:endParaRPr lang="en-US" altLang="zh-TW" sz="2000" b="1" dirty="0">
                <a:solidFill>
                  <a:schemeClr val="tx1"/>
                </a:solidFill>
              </a:endParaRPr>
            </a:p>
            <a:p>
              <a:pPr algn="ctr"/>
              <a:r>
                <a:rPr lang="zh-TW" altLang="en-US" sz="2000" b="1" dirty="0">
                  <a:solidFill>
                    <a:schemeClr val="tx1"/>
                  </a:solidFill>
                </a:rPr>
                <a:t>之</a:t>
              </a:r>
              <a:endParaRPr lang="en-US" altLang="zh-TW" sz="2000" b="1" dirty="0">
                <a:solidFill>
                  <a:schemeClr val="tx1"/>
                </a:solidFill>
              </a:endParaRPr>
            </a:p>
            <a:p>
              <a:pPr algn="ctr"/>
              <a:r>
                <a:rPr lang="zh-TW" altLang="en-US" sz="2000" b="1" dirty="0">
                  <a:solidFill>
                    <a:schemeClr val="tx1"/>
                  </a:solidFill>
                </a:rPr>
                <a:t>標題</a:t>
              </a:r>
            </a:p>
          </p:txBody>
        </p:sp>
        <p:sp>
          <p:nvSpPr>
            <p:cNvPr id="11" name="立方體 10"/>
            <p:cNvSpPr>
              <a:spLocks noChangeAspect="1"/>
            </p:cNvSpPr>
            <p:nvPr/>
          </p:nvSpPr>
          <p:spPr>
            <a:xfrm>
              <a:off x="5586139" y="2986734"/>
              <a:ext cx="1800200" cy="1800200"/>
            </a:xfrm>
            <a:prstGeom prst="cube">
              <a:avLst/>
            </a:prstGeom>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rPr>
                <a:t>精確</a:t>
              </a:r>
              <a:endParaRPr lang="en-US" altLang="zh-TW" sz="2000" b="1" dirty="0">
                <a:solidFill>
                  <a:schemeClr val="tx1"/>
                </a:solidFill>
              </a:endParaRPr>
            </a:p>
            <a:p>
              <a:pPr algn="ctr"/>
              <a:r>
                <a:rPr lang="zh-TW" altLang="en-US" sz="2000" b="1" dirty="0">
                  <a:solidFill>
                    <a:schemeClr val="tx1"/>
                  </a:solidFill>
                </a:rPr>
                <a:t>之</a:t>
              </a:r>
              <a:endParaRPr lang="en-US" altLang="zh-TW" sz="2000" b="1" dirty="0">
                <a:solidFill>
                  <a:schemeClr val="tx1"/>
                </a:solidFill>
              </a:endParaRPr>
            </a:p>
            <a:p>
              <a:pPr algn="ctr"/>
              <a:r>
                <a:rPr lang="zh-TW" altLang="en-US" sz="2000" b="1" dirty="0">
                  <a:solidFill>
                    <a:schemeClr val="tx1"/>
                  </a:solidFill>
                </a:rPr>
                <a:t>數據</a:t>
              </a:r>
            </a:p>
          </p:txBody>
        </p:sp>
        <p:sp>
          <p:nvSpPr>
            <p:cNvPr id="12" name="立方體 11"/>
            <p:cNvSpPr>
              <a:spLocks noChangeAspect="1"/>
            </p:cNvSpPr>
            <p:nvPr/>
          </p:nvSpPr>
          <p:spPr>
            <a:xfrm>
              <a:off x="5586139" y="1628800"/>
              <a:ext cx="1800200" cy="1800200"/>
            </a:xfrm>
            <a:prstGeom prst="cube">
              <a:avLst/>
            </a:prstGeom>
            <a:solidFill>
              <a:srgbClr val="A3FD8B"/>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tx1"/>
                  </a:solidFill>
                </a:rPr>
                <a:t>簡明</a:t>
              </a:r>
              <a:endParaRPr lang="en-US" altLang="zh-TW" sz="2000" b="1" dirty="0">
                <a:solidFill>
                  <a:schemeClr val="tx1"/>
                </a:solidFill>
              </a:endParaRPr>
            </a:p>
            <a:p>
              <a:pPr algn="ctr"/>
              <a:r>
                <a:rPr lang="zh-TW" altLang="en-US" sz="2000" b="1" dirty="0">
                  <a:solidFill>
                    <a:schemeClr val="tx1"/>
                  </a:solidFill>
                </a:rPr>
                <a:t>之</a:t>
              </a:r>
              <a:endParaRPr lang="en-US" altLang="zh-TW" sz="2000" b="1" dirty="0">
                <a:solidFill>
                  <a:schemeClr val="tx1"/>
                </a:solidFill>
              </a:endParaRPr>
            </a:p>
            <a:p>
              <a:pPr algn="ctr"/>
              <a:r>
                <a:rPr lang="zh-TW" altLang="en-US" sz="2000" b="1" dirty="0">
                  <a:solidFill>
                    <a:schemeClr val="tx1"/>
                  </a:solidFill>
                </a:rPr>
                <a:t>內容</a:t>
              </a:r>
            </a:p>
          </p:txBody>
        </p:sp>
      </p:grpSp>
    </p:spTree>
    <p:extLst>
      <p:ext uri="{BB962C8B-B14F-4D97-AF65-F5344CB8AC3E}">
        <p14:creationId xmlns:p14="http://schemas.microsoft.com/office/powerpoint/2010/main" val="4693859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110</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aphicFrame>
        <p:nvGraphicFramePr>
          <p:cNvPr id="26" name="資料庫圖表 25"/>
          <p:cNvGraphicFramePr/>
          <p:nvPr>
            <p:extLst/>
          </p:nvPr>
        </p:nvGraphicFramePr>
        <p:xfrm>
          <a:off x="647564" y="955594"/>
          <a:ext cx="7848872" cy="5209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17704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111</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中國船舶重工集團介紹</a:t>
            </a:r>
            <a:endParaRPr lang="en-US" altLang="zh-TW" dirty="0"/>
          </a:p>
          <a:p>
            <a:r>
              <a:rPr lang="zh-TW" altLang="en-US" dirty="0"/>
              <a:t>此公司成立於</a:t>
            </a:r>
            <a:r>
              <a:rPr lang="en-US" altLang="zh-TW" dirty="0"/>
              <a:t>1999</a:t>
            </a:r>
            <a:r>
              <a:rPr lang="zh-TW" altLang="en-US" dirty="0"/>
              <a:t>年</a:t>
            </a:r>
            <a:r>
              <a:rPr lang="en-US" altLang="zh-TW" dirty="0"/>
              <a:t>7</a:t>
            </a:r>
            <a:r>
              <a:rPr lang="zh-TW" altLang="en-US" dirty="0"/>
              <a:t>月</a:t>
            </a:r>
            <a:r>
              <a:rPr lang="en-US" altLang="zh-TW" dirty="0"/>
              <a:t>1</a:t>
            </a:r>
            <a:r>
              <a:rPr lang="zh-TW" altLang="en-US" dirty="0"/>
              <a:t>日，是由原中國船舶工業總公司部分企事業單位重組成立的特大型國有企業，是國家授權投資的機構和資產經營主體，從事造船及修船（包括軍船及民船）、船舶裝備、船舶技術開發，公司總部設在北京。</a:t>
            </a:r>
          </a:p>
          <a:p>
            <a:endParaRPr lang="en-US" altLang="zh-TW" dirty="0"/>
          </a:p>
        </p:txBody>
      </p:sp>
    </p:spTree>
    <p:extLst>
      <p:ext uri="{BB962C8B-B14F-4D97-AF65-F5344CB8AC3E}">
        <p14:creationId xmlns:p14="http://schemas.microsoft.com/office/powerpoint/2010/main" val="421296301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112</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aphicFrame>
        <p:nvGraphicFramePr>
          <p:cNvPr id="5" name="資料庫圖表 4"/>
          <p:cNvGraphicFramePr/>
          <p:nvPr>
            <p:extLst/>
          </p:nvPr>
        </p:nvGraphicFramePr>
        <p:xfrm>
          <a:off x="359185" y="836712"/>
          <a:ext cx="8425631"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8179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113</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中國電子科技集團介紹</a:t>
            </a:r>
          </a:p>
          <a:p>
            <a:r>
              <a:rPr lang="zh-TW" altLang="en-US" dirty="0"/>
              <a:t>該公司成立於</a:t>
            </a:r>
            <a:r>
              <a:rPr lang="en-US" altLang="zh-TW" dirty="0"/>
              <a:t>2002</a:t>
            </a:r>
            <a:r>
              <a:rPr lang="zh-TW" altLang="en-US" dirty="0"/>
              <a:t>年</a:t>
            </a:r>
            <a:r>
              <a:rPr lang="en-US" altLang="zh-TW" dirty="0"/>
              <a:t>3</a:t>
            </a:r>
            <a:r>
              <a:rPr lang="zh-TW" altLang="en-US" dirty="0"/>
              <a:t>月</a:t>
            </a:r>
            <a:r>
              <a:rPr lang="en-US" altLang="zh-TW" dirty="0"/>
              <a:t>1</a:t>
            </a:r>
            <a:r>
              <a:rPr lang="zh-TW" altLang="en-US" dirty="0"/>
              <a:t>日，是中共國有大型高科技企業集團及十大軍工集團之一，主要業務包括通信設備、計算機、電子設備製造、軟體開發及應用、電子技術研究及服務、投資與資產管理等六項領域。所屬單位長期服務於國防、通 信、航天、金融、能源交通等六項國民經濟行業。</a:t>
            </a:r>
          </a:p>
          <a:p>
            <a:endParaRPr lang="en-US" altLang="zh-TW" dirty="0"/>
          </a:p>
        </p:txBody>
      </p:sp>
    </p:spTree>
    <p:extLst>
      <p:ext uri="{BB962C8B-B14F-4D97-AF65-F5344CB8AC3E}">
        <p14:creationId xmlns:p14="http://schemas.microsoft.com/office/powerpoint/2010/main" val="422951992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114</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aphicFrame>
        <p:nvGraphicFramePr>
          <p:cNvPr id="6" name="資料庫圖表 5"/>
          <p:cNvGraphicFramePr/>
          <p:nvPr>
            <p:extLst/>
          </p:nvPr>
        </p:nvGraphicFramePr>
        <p:xfrm>
          <a:off x="359185" y="836712"/>
          <a:ext cx="8425631"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662514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115</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中國航天發動機集團介紹</a:t>
            </a:r>
          </a:p>
          <a:p>
            <a:r>
              <a:rPr lang="zh-TW" altLang="en-US" dirty="0"/>
              <a:t>此公司由國資委、北京國有資本經營管理中心、中國航空工業集團有限公司、中國商用飛機有限責任公司等共同出資組建，從事軍民各型航空發動機、燃氣輪機、發動機零組件、飛機和直升機傳動系統的研發、生產、維修服務等，公司總部設在北京。</a:t>
            </a:r>
          </a:p>
          <a:p>
            <a:endParaRPr lang="en-US" altLang="zh-TW" dirty="0"/>
          </a:p>
        </p:txBody>
      </p:sp>
    </p:spTree>
    <p:extLst>
      <p:ext uri="{BB962C8B-B14F-4D97-AF65-F5344CB8AC3E}">
        <p14:creationId xmlns:p14="http://schemas.microsoft.com/office/powerpoint/2010/main" val="88520400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116</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aphicFrame>
        <p:nvGraphicFramePr>
          <p:cNvPr id="6" name="資料庫圖表 5"/>
          <p:cNvGraphicFramePr/>
          <p:nvPr>
            <p:extLst/>
          </p:nvPr>
        </p:nvGraphicFramePr>
        <p:xfrm>
          <a:off x="899592" y="1270366"/>
          <a:ext cx="7526734" cy="5330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570035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117</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中國電子信息產業集團介紹</a:t>
            </a:r>
          </a:p>
          <a:p>
            <a:r>
              <a:rPr lang="zh-TW" altLang="en-US" dirty="0"/>
              <a:t>成立於</a:t>
            </a:r>
            <a:r>
              <a:rPr lang="en-US" altLang="zh-TW" dirty="0"/>
              <a:t>1989</a:t>
            </a:r>
            <a:r>
              <a:rPr lang="zh-TW" altLang="en-US" dirty="0"/>
              <a:t>年</a:t>
            </a:r>
            <a:r>
              <a:rPr lang="en-US" altLang="zh-TW" dirty="0"/>
              <a:t>5</a:t>
            </a:r>
            <a:r>
              <a:rPr lang="zh-TW" altLang="en-US" dirty="0"/>
              <a:t>月，為中共中央國有重要骨幹企業，負責中共網路安全及訊息化產業建設，主要經營網路安全、新型顯示、高新電子及訊息服務等產業領域。</a:t>
            </a:r>
          </a:p>
          <a:p>
            <a:endParaRPr lang="en-US" altLang="zh-TW" dirty="0"/>
          </a:p>
        </p:txBody>
      </p:sp>
    </p:spTree>
    <p:extLst>
      <p:ext uri="{BB962C8B-B14F-4D97-AF65-F5344CB8AC3E}">
        <p14:creationId xmlns:p14="http://schemas.microsoft.com/office/powerpoint/2010/main" val="10628740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118</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aphicFrame>
        <p:nvGraphicFramePr>
          <p:cNvPr id="6" name="資料庫圖表 5"/>
          <p:cNvGraphicFramePr/>
          <p:nvPr>
            <p:extLst/>
          </p:nvPr>
        </p:nvGraphicFramePr>
        <p:xfrm>
          <a:off x="395536" y="1056209"/>
          <a:ext cx="8425631"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255518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119</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aphicFrame>
        <p:nvGraphicFramePr>
          <p:cNvPr id="6" name="內容版面配置區 5"/>
          <p:cNvGraphicFramePr>
            <a:graphicFrameLocks noGrp="1"/>
          </p:cNvGraphicFramePr>
          <p:nvPr>
            <p:ph idx="1"/>
            <p:extLst/>
          </p:nvPr>
        </p:nvGraphicFramePr>
        <p:xfrm>
          <a:off x="395536" y="1183554"/>
          <a:ext cx="8352928" cy="5525221"/>
        </p:xfrm>
        <a:graphic>
          <a:graphicData uri="http://schemas.openxmlformats.org/drawingml/2006/table">
            <a:tbl>
              <a:tblPr firstRow="1" bandRow="1">
                <a:tableStyleId>{21E4AEA4-8DFA-4A89-87EB-49C32662AFE0}</a:tableStyleId>
              </a:tblPr>
              <a:tblGrid>
                <a:gridCol w="588382">
                  <a:extLst>
                    <a:ext uri="{9D8B030D-6E8A-4147-A177-3AD203B41FA5}">
                      <a16:colId xmlns:a16="http://schemas.microsoft.com/office/drawing/2014/main" val="20000"/>
                    </a:ext>
                  </a:extLst>
                </a:gridCol>
                <a:gridCol w="3732098">
                  <a:extLst>
                    <a:ext uri="{9D8B030D-6E8A-4147-A177-3AD203B41FA5}">
                      <a16:colId xmlns:a16="http://schemas.microsoft.com/office/drawing/2014/main" val="20001"/>
                    </a:ext>
                  </a:extLst>
                </a:gridCol>
                <a:gridCol w="4032448">
                  <a:extLst>
                    <a:ext uri="{9D8B030D-6E8A-4147-A177-3AD203B41FA5}">
                      <a16:colId xmlns:a16="http://schemas.microsoft.com/office/drawing/2014/main" val="20002"/>
                    </a:ext>
                  </a:extLst>
                </a:gridCol>
              </a:tblGrid>
              <a:tr h="425017">
                <a:tc>
                  <a:txBody>
                    <a:bodyPr/>
                    <a:lstStyle/>
                    <a:p>
                      <a:endParaRPr lang="zh-TW" altLang="en-US" dirty="0"/>
                    </a:p>
                  </a:txBody>
                  <a:tcPr/>
                </a:tc>
                <a:tc>
                  <a:txBody>
                    <a:bodyPr/>
                    <a:lstStyle/>
                    <a:p>
                      <a:r>
                        <a:rPr lang="zh-TW" altLang="en-US" sz="2000" b="1" kern="1200" dirty="0">
                          <a:solidFill>
                            <a:schemeClr val="lt1"/>
                          </a:solidFill>
                          <a:latin typeface="+mn-lt"/>
                          <a:ea typeface="+mn-ea"/>
                          <a:cs typeface="+mn-cs"/>
                        </a:rPr>
                        <a:t>十二大軍工集團</a:t>
                      </a:r>
                    </a:p>
                  </a:txBody>
                  <a:tcPr/>
                </a:tc>
                <a:tc>
                  <a:txBody>
                    <a:bodyPr/>
                    <a:lstStyle/>
                    <a:p>
                      <a:r>
                        <a:rPr lang="zh-TW" altLang="en-US" sz="2000" dirty="0"/>
                        <a:t>工業和信息化部直屬院校</a:t>
                      </a:r>
                    </a:p>
                  </a:txBody>
                  <a:tcPr/>
                </a:tc>
                <a:extLst>
                  <a:ext uri="{0D108BD9-81ED-4DB2-BD59-A6C34878D82A}">
                    <a16:rowId xmlns:a16="http://schemas.microsoft.com/office/drawing/2014/main" val="10000"/>
                  </a:ext>
                </a:extLst>
              </a:tr>
              <a:tr h="425017">
                <a:tc>
                  <a:txBody>
                    <a:bodyPr/>
                    <a:lstStyle/>
                    <a:p>
                      <a:pPr algn="ctr"/>
                      <a:r>
                        <a:rPr lang="en-US" altLang="zh-TW" sz="2000" b="1" dirty="0"/>
                        <a:t>1</a:t>
                      </a:r>
                      <a:endParaRPr lang="zh-TW" altLang="en-US" sz="2000" b="1" dirty="0"/>
                    </a:p>
                  </a:txBody>
                  <a:tcPr/>
                </a:tc>
                <a:tc>
                  <a:txBody>
                    <a:bodyPr/>
                    <a:lstStyle/>
                    <a:p>
                      <a:r>
                        <a:rPr lang="zh-TW" altLang="en-US" sz="2000" dirty="0"/>
                        <a:t>中國核工業建設集團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西北工業大學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1"/>
                  </a:ext>
                </a:extLst>
              </a:tr>
              <a:tr h="425017">
                <a:tc>
                  <a:txBody>
                    <a:bodyPr/>
                    <a:lstStyle/>
                    <a:p>
                      <a:pPr algn="ctr"/>
                      <a:r>
                        <a:rPr lang="en-US" altLang="zh-TW" sz="2000" b="1" dirty="0"/>
                        <a:t>2</a:t>
                      </a:r>
                      <a:endParaRPr lang="zh-TW" altLang="en-US" sz="2000" b="1" dirty="0"/>
                    </a:p>
                  </a:txBody>
                  <a:tcPr/>
                </a:tc>
                <a:tc>
                  <a:txBody>
                    <a:bodyPr/>
                    <a:lstStyle/>
                    <a:p>
                      <a:r>
                        <a:rPr lang="zh-TW" altLang="en-US" sz="2000" dirty="0"/>
                        <a:t>中國核工業集團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北京航空航天大學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2"/>
                  </a:ext>
                </a:extLst>
              </a:tr>
              <a:tr h="425017">
                <a:tc>
                  <a:txBody>
                    <a:bodyPr/>
                    <a:lstStyle/>
                    <a:p>
                      <a:pPr algn="ctr"/>
                      <a:r>
                        <a:rPr lang="en-US" altLang="zh-TW" sz="2000" b="1" dirty="0"/>
                        <a:t>3</a:t>
                      </a:r>
                      <a:endParaRPr lang="zh-TW" altLang="en-US" sz="2000" b="1" dirty="0"/>
                    </a:p>
                  </a:txBody>
                  <a:tcPr/>
                </a:tc>
                <a:tc>
                  <a:txBody>
                    <a:bodyPr/>
                    <a:lstStyle/>
                    <a:p>
                      <a:r>
                        <a:rPr lang="zh-TW" altLang="en-US" sz="2000" dirty="0"/>
                        <a:t>中國航天科技集團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北京理工大學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3"/>
                  </a:ext>
                </a:extLst>
              </a:tr>
              <a:tr h="425017">
                <a:tc>
                  <a:txBody>
                    <a:bodyPr/>
                    <a:lstStyle/>
                    <a:p>
                      <a:pPr algn="ctr"/>
                      <a:r>
                        <a:rPr lang="en-US" altLang="zh-TW" sz="2000" b="1" dirty="0"/>
                        <a:t>4</a:t>
                      </a:r>
                      <a:endParaRPr lang="zh-TW" altLang="en-US" sz="2000" b="1" dirty="0"/>
                    </a:p>
                  </a:txBody>
                  <a:tcPr/>
                </a:tc>
                <a:tc>
                  <a:txBody>
                    <a:bodyPr/>
                    <a:lstStyle/>
                    <a:p>
                      <a:r>
                        <a:rPr lang="zh-TW" altLang="en-US" sz="2000" dirty="0"/>
                        <a:t>中國航天科工集團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哈爾濱工業大學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4"/>
                  </a:ext>
                </a:extLst>
              </a:tr>
              <a:tr h="425017">
                <a:tc>
                  <a:txBody>
                    <a:bodyPr/>
                    <a:lstStyle/>
                    <a:p>
                      <a:pPr algn="ctr"/>
                      <a:r>
                        <a:rPr lang="en-US" altLang="zh-TW" sz="2000" b="1" dirty="0"/>
                        <a:t>5</a:t>
                      </a:r>
                      <a:endParaRPr lang="zh-TW" altLang="en-US" sz="2000" b="1" dirty="0"/>
                    </a:p>
                  </a:txBody>
                  <a:tcPr/>
                </a:tc>
                <a:tc>
                  <a:txBody>
                    <a:bodyPr/>
                    <a:lstStyle/>
                    <a:p>
                      <a:r>
                        <a:rPr lang="zh-TW" altLang="en-US" sz="2000" dirty="0"/>
                        <a:t>中國兵器工業集團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哈爾濱工程大學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5"/>
                  </a:ext>
                </a:extLst>
              </a:tr>
              <a:tr h="425017">
                <a:tc>
                  <a:txBody>
                    <a:bodyPr/>
                    <a:lstStyle/>
                    <a:p>
                      <a:pPr algn="ctr"/>
                      <a:r>
                        <a:rPr lang="en-US" altLang="zh-TW" sz="2000" b="1" dirty="0"/>
                        <a:t>6</a:t>
                      </a:r>
                      <a:endParaRPr lang="zh-TW" altLang="en-US" sz="2000" b="1" dirty="0"/>
                    </a:p>
                  </a:txBody>
                  <a:tcPr/>
                </a:tc>
                <a:tc>
                  <a:txBody>
                    <a:bodyPr/>
                    <a:lstStyle/>
                    <a:p>
                      <a:r>
                        <a:rPr lang="zh-TW" altLang="en-US" sz="2000" dirty="0"/>
                        <a:t>中國兵器裝備工業集團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南京航空航天大學</a:t>
                      </a:r>
                      <a:endParaRPr kumimoji="0" lang="en-US" altLang="zh-TW" sz="2000" b="0" u="none" dirty="0">
                        <a:solidFill>
                          <a:schemeClr val="tx1"/>
                        </a:solidFill>
                        <a:latin typeface="Arial" pitchFamily="34" charset="0"/>
                      </a:endParaRPr>
                    </a:p>
                  </a:txBody>
                  <a:tcPr/>
                </a:tc>
                <a:extLst>
                  <a:ext uri="{0D108BD9-81ED-4DB2-BD59-A6C34878D82A}">
                    <a16:rowId xmlns:a16="http://schemas.microsoft.com/office/drawing/2014/main" val="10006"/>
                  </a:ext>
                </a:extLst>
              </a:tr>
              <a:tr h="425017">
                <a:tc>
                  <a:txBody>
                    <a:bodyPr/>
                    <a:lstStyle/>
                    <a:p>
                      <a:pPr algn="ctr"/>
                      <a:r>
                        <a:rPr lang="en-US" altLang="zh-TW" sz="2000" b="1" dirty="0"/>
                        <a:t>7</a:t>
                      </a:r>
                      <a:endParaRPr lang="zh-TW" altLang="en-US" sz="2000" b="1" dirty="0"/>
                    </a:p>
                  </a:txBody>
                  <a:tcPr/>
                </a:tc>
                <a:tc>
                  <a:txBody>
                    <a:bodyPr/>
                    <a:lstStyle/>
                    <a:p>
                      <a:r>
                        <a:rPr lang="zh-TW" altLang="en-US" sz="2000" dirty="0"/>
                        <a:t>中國航空工業集團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南京理工大學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7"/>
                  </a:ext>
                </a:extLst>
              </a:tr>
              <a:tr h="425017">
                <a:tc>
                  <a:txBody>
                    <a:bodyPr/>
                    <a:lstStyle/>
                    <a:p>
                      <a:pPr algn="ctr"/>
                      <a:r>
                        <a:rPr lang="en-US" altLang="zh-TW" sz="2000" b="1" dirty="0"/>
                        <a:t>8</a:t>
                      </a:r>
                      <a:endParaRPr lang="zh-TW" altLang="en-US" sz="2000" b="1" dirty="0"/>
                    </a:p>
                  </a:txBody>
                  <a:tcPr/>
                </a:tc>
                <a:tc>
                  <a:txBody>
                    <a:bodyPr/>
                    <a:lstStyle/>
                    <a:p>
                      <a:r>
                        <a:rPr lang="zh-TW" altLang="en-US" sz="2000" dirty="0"/>
                        <a:t>中國船舶工業集團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西北工業大學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8"/>
                  </a:ext>
                </a:extLst>
              </a:tr>
              <a:tr h="425017">
                <a:tc>
                  <a:txBody>
                    <a:bodyPr/>
                    <a:lstStyle/>
                    <a:p>
                      <a:pPr algn="ctr"/>
                      <a:r>
                        <a:rPr lang="en-US" altLang="zh-TW" sz="2000" b="1" dirty="0"/>
                        <a:t>9</a:t>
                      </a:r>
                      <a:endParaRPr lang="zh-TW" altLang="en-US" sz="2000" b="1" dirty="0"/>
                    </a:p>
                  </a:txBody>
                  <a:tcPr/>
                </a:tc>
                <a:tc>
                  <a:txBody>
                    <a:bodyPr/>
                    <a:lstStyle/>
                    <a:p>
                      <a:r>
                        <a:rPr lang="zh-TW" altLang="en-US" sz="2000" dirty="0"/>
                        <a:t>中國船舶重工集團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北京航空航天大學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9"/>
                  </a:ext>
                </a:extLst>
              </a:tr>
              <a:tr h="425017">
                <a:tc>
                  <a:txBody>
                    <a:bodyPr/>
                    <a:lstStyle/>
                    <a:p>
                      <a:pPr algn="ctr"/>
                      <a:r>
                        <a:rPr lang="en-US" altLang="zh-TW" sz="2000" b="1" dirty="0"/>
                        <a:t>10</a:t>
                      </a:r>
                      <a:endParaRPr lang="zh-TW" altLang="en-US" sz="2000" b="1" dirty="0"/>
                    </a:p>
                  </a:txBody>
                  <a:tcPr/>
                </a:tc>
                <a:tc>
                  <a:txBody>
                    <a:bodyPr/>
                    <a:lstStyle/>
                    <a:p>
                      <a:r>
                        <a:rPr lang="zh-TW" altLang="en-US" sz="2000" dirty="0"/>
                        <a:t>中國電子科技集團</a:t>
                      </a:r>
                    </a:p>
                  </a:txBody>
                  <a:tcPr/>
                </a:tc>
                <a:tc>
                  <a:txBody>
                    <a:bodyPr/>
                    <a:lstStyle/>
                    <a:p>
                      <a:endParaRPr lang="zh-TW" altLang="en-US" dirty="0"/>
                    </a:p>
                  </a:txBody>
                  <a:tcPr/>
                </a:tc>
                <a:extLst>
                  <a:ext uri="{0D108BD9-81ED-4DB2-BD59-A6C34878D82A}">
                    <a16:rowId xmlns:a16="http://schemas.microsoft.com/office/drawing/2014/main" val="10010"/>
                  </a:ext>
                </a:extLst>
              </a:tr>
              <a:tr h="425017">
                <a:tc>
                  <a:txBody>
                    <a:bodyPr/>
                    <a:lstStyle/>
                    <a:p>
                      <a:pPr algn="ctr"/>
                      <a:r>
                        <a:rPr lang="en-US" altLang="zh-TW" sz="2000" b="1" dirty="0"/>
                        <a:t>11</a:t>
                      </a:r>
                      <a:endParaRPr lang="zh-TW" altLang="en-US" sz="2000" b="1" dirty="0"/>
                    </a:p>
                  </a:txBody>
                  <a:tcPr/>
                </a:tc>
                <a:tc>
                  <a:txBody>
                    <a:bodyPr/>
                    <a:lstStyle/>
                    <a:p>
                      <a:r>
                        <a:rPr lang="zh-TW" altLang="en-US" sz="2000" dirty="0"/>
                        <a:t>航天發動機集團</a:t>
                      </a:r>
                    </a:p>
                  </a:txBody>
                  <a:tcPr/>
                </a:tc>
                <a:tc>
                  <a:txBody>
                    <a:bodyPr/>
                    <a:lstStyle/>
                    <a:p>
                      <a:endParaRPr lang="zh-TW" altLang="en-US" dirty="0"/>
                    </a:p>
                  </a:txBody>
                  <a:tcPr/>
                </a:tc>
                <a:extLst>
                  <a:ext uri="{0D108BD9-81ED-4DB2-BD59-A6C34878D82A}">
                    <a16:rowId xmlns:a16="http://schemas.microsoft.com/office/drawing/2014/main" val="10011"/>
                  </a:ext>
                </a:extLst>
              </a:tr>
              <a:tr h="425017">
                <a:tc>
                  <a:txBody>
                    <a:bodyPr/>
                    <a:lstStyle/>
                    <a:p>
                      <a:pPr algn="ctr"/>
                      <a:r>
                        <a:rPr lang="en-US" altLang="zh-TW" sz="2000" b="1" dirty="0"/>
                        <a:t>12</a:t>
                      </a:r>
                      <a:endParaRPr lang="zh-TW" altLang="en-US" sz="2000" b="1" dirty="0"/>
                    </a:p>
                  </a:txBody>
                  <a:tcPr/>
                </a:tc>
                <a:tc>
                  <a:txBody>
                    <a:bodyPr/>
                    <a:lstStyle/>
                    <a:p>
                      <a:r>
                        <a:rPr lang="zh-TW" altLang="en-US" sz="2000" dirty="0"/>
                        <a:t>電子信息產業集團</a:t>
                      </a:r>
                    </a:p>
                  </a:txBody>
                  <a:tcPr/>
                </a:tc>
                <a:tc>
                  <a:txBody>
                    <a:bodyPr/>
                    <a:lstStyle/>
                    <a:p>
                      <a:endParaRPr lang="zh-TW" altLang="en-US" dirty="0"/>
                    </a:p>
                  </a:txBody>
                  <a:tcPr/>
                </a:tc>
                <a:extLst>
                  <a:ext uri="{0D108BD9-81ED-4DB2-BD59-A6C34878D82A}">
                    <a16:rowId xmlns:a16="http://schemas.microsoft.com/office/drawing/2014/main" val="10012"/>
                  </a:ext>
                </a:extLst>
              </a:tr>
            </a:tbl>
          </a:graphicData>
        </a:graphic>
      </p:graphicFrame>
      <p:sp>
        <p:nvSpPr>
          <p:cNvPr id="7" name="矩形 6"/>
          <p:cNvSpPr/>
          <p:nvPr/>
        </p:nvSpPr>
        <p:spPr>
          <a:xfrm>
            <a:off x="4716016" y="1183554"/>
            <a:ext cx="2952328" cy="423282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3190357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基本</a:t>
            </a:r>
            <a:r>
              <a:rPr lang="zh-TW" altLang="en-US" sz="4000" dirty="0" smtClean="0"/>
              <a:t>概念</a:t>
            </a:r>
            <a:endParaRPr lang="zh-TW" altLang="en-US" sz="4000" dirty="0"/>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smtClean="0"/>
              <a:t>情報特</a:t>
            </a:r>
            <a:r>
              <a:rPr lang="zh-TW" altLang="en-US" dirty="0"/>
              <a:t>性</a:t>
            </a:r>
            <a:endParaRPr lang="en-US" altLang="zh-TW" dirty="0" smtClean="0"/>
          </a:p>
          <a:p>
            <a:pPr indent="0">
              <a:buNone/>
            </a:pPr>
            <a:endParaRPr lang="en-US" altLang="zh-TW" dirty="0" smtClean="0">
              <a:latin typeface="標楷體" panose="03000509000000000000" pitchFamily="65" charset="-120"/>
              <a:ea typeface="標楷體" panose="03000509000000000000" pitchFamily="65" charset="-120"/>
            </a:endParaRPr>
          </a:p>
          <a:p>
            <a:pPr indent="0">
              <a:buNone/>
            </a:pPr>
            <a:endParaRPr lang="zh-TW" altLang="en-US" sz="2800" dirty="0" smtClean="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graphicFrame>
        <p:nvGraphicFramePr>
          <p:cNvPr id="6" name="資料庫圖表 5"/>
          <p:cNvGraphicFramePr/>
          <p:nvPr>
            <p:extLst>
              <p:ext uri="{D42A27DB-BD31-4B8C-83A1-F6EECF244321}">
                <p14:modId xmlns:p14="http://schemas.microsoft.com/office/powerpoint/2010/main" val="3530311945"/>
              </p:ext>
            </p:extLst>
          </p:nvPr>
        </p:nvGraphicFramePr>
        <p:xfrm>
          <a:off x="1259632" y="1163861"/>
          <a:ext cx="7144785" cy="5544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814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120</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西北工業大學</a:t>
            </a:r>
          </a:p>
          <a:p>
            <a:endParaRPr lang="en-US" altLang="zh-TW"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418" t="27781" r="26279" b="26980"/>
          <a:stretch/>
        </p:blipFill>
        <p:spPr bwMode="auto">
          <a:xfrm>
            <a:off x="457200" y="1916832"/>
            <a:ext cx="3024336" cy="4277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3585995" y="2060848"/>
            <a:ext cx="4464496" cy="2246769"/>
          </a:xfrm>
          <a:prstGeom prst="rect">
            <a:avLst/>
          </a:prstGeom>
          <a:noFill/>
        </p:spPr>
        <p:txBody>
          <a:bodyPr wrap="square" rtlCol="0">
            <a:spAutoFit/>
          </a:bodyPr>
          <a:lstStyle/>
          <a:p>
            <a:r>
              <a:rPr lang="zh-TW" altLang="en-US" dirty="0"/>
              <a:t>計有友誼校區、長安校區等</a:t>
            </a:r>
            <a:r>
              <a:rPr lang="en-US" altLang="zh-TW" dirty="0"/>
              <a:t>2</a:t>
            </a:r>
            <a:r>
              <a:rPr lang="zh-TW" altLang="en-US" dirty="0"/>
              <a:t>個校區，位於陝西省西安市，共設有</a:t>
            </a:r>
            <a:r>
              <a:rPr lang="en-US" altLang="zh-TW" dirty="0"/>
              <a:t>22</a:t>
            </a:r>
            <a:r>
              <a:rPr lang="zh-TW" altLang="en-US" dirty="0"/>
              <a:t>所學院，該校主要針對航空、航天及航海進行相關科技研究及發展。</a:t>
            </a:r>
          </a:p>
        </p:txBody>
      </p:sp>
      <p:grpSp>
        <p:nvGrpSpPr>
          <p:cNvPr id="7" name="群組 6"/>
          <p:cNvGrpSpPr/>
          <p:nvPr/>
        </p:nvGrpSpPr>
        <p:grpSpPr>
          <a:xfrm>
            <a:off x="928698" y="4096406"/>
            <a:ext cx="960750" cy="549412"/>
            <a:chOff x="649705" y="3532946"/>
            <a:chExt cx="960750" cy="549412"/>
          </a:xfrm>
        </p:grpSpPr>
        <p:sp>
          <p:nvSpPr>
            <p:cNvPr id="8" name="五角星形 7"/>
            <p:cNvSpPr/>
            <p:nvPr/>
          </p:nvSpPr>
          <p:spPr bwMode="auto">
            <a:xfrm>
              <a:off x="1028616" y="3861048"/>
              <a:ext cx="172492" cy="221310"/>
            </a:xfrm>
            <a:prstGeom prst="star5">
              <a:avLst/>
            </a:prstGeom>
            <a:solidFill>
              <a:srgbClr val="FF0000"/>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68313" rtl="0" eaLnBrk="0" fontAlgn="ctr" latinLnBrk="0" hangingPunct="0">
                <a:lnSpc>
                  <a:spcPct val="100000"/>
                </a:lnSpc>
                <a:spcBef>
                  <a:spcPct val="0"/>
                </a:spcBef>
                <a:spcAft>
                  <a:spcPct val="0"/>
                </a:spcAft>
                <a:buClrTx/>
                <a:buSzTx/>
                <a:buFontTx/>
                <a:buNone/>
                <a:tabLst/>
              </a:pPr>
              <a:endParaRPr kumimoji="0" lang="zh-TW" altLang="en-US" sz="2800" b="0" i="0" u="none" strike="noStrike" cap="none" normalizeH="0" baseline="0">
                <a:ln>
                  <a:noFill/>
                </a:ln>
                <a:solidFill>
                  <a:schemeClr val="tx1"/>
                </a:solidFill>
                <a:effectLst/>
                <a:latin typeface="標楷體" pitchFamily="65" charset="-120"/>
                <a:ea typeface="標楷體" pitchFamily="65" charset="-120"/>
              </a:endParaRPr>
            </a:p>
          </p:txBody>
        </p:sp>
        <p:sp>
          <p:nvSpPr>
            <p:cNvPr id="9" name="文字方塊 8"/>
            <p:cNvSpPr txBox="1"/>
            <p:nvPr/>
          </p:nvSpPr>
          <p:spPr>
            <a:xfrm>
              <a:off x="649705" y="3532946"/>
              <a:ext cx="960750" cy="400110"/>
            </a:xfrm>
            <a:prstGeom prst="rect">
              <a:avLst/>
            </a:prstGeom>
            <a:noFill/>
          </p:spPr>
          <p:txBody>
            <a:bodyPr wrap="square" rtlCol="0">
              <a:spAutoFit/>
            </a:bodyPr>
            <a:lstStyle/>
            <a:p>
              <a:r>
                <a:rPr lang="zh-TW" altLang="en-US" sz="2000" b="1" dirty="0">
                  <a:solidFill>
                    <a:srgbClr val="FF0000"/>
                  </a:solidFill>
                  <a:latin typeface="標楷體" panose="03000509000000000000" pitchFamily="65" charset="-120"/>
                  <a:ea typeface="標楷體" panose="03000509000000000000" pitchFamily="65" charset="-120"/>
                </a:rPr>
                <a:t>西安市</a:t>
              </a:r>
            </a:p>
          </p:txBody>
        </p:sp>
      </p:grpSp>
    </p:spTree>
    <p:extLst>
      <p:ext uri="{BB962C8B-B14F-4D97-AF65-F5344CB8AC3E}">
        <p14:creationId xmlns:p14="http://schemas.microsoft.com/office/powerpoint/2010/main" val="41047732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121</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北京航空航天大學</a:t>
            </a:r>
          </a:p>
          <a:p>
            <a:endParaRPr lang="en-US" altLang="zh-TW" dirty="0"/>
          </a:p>
        </p:txBody>
      </p:sp>
      <p:sp>
        <p:nvSpPr>
          <p:cNvPr id="10" name="文字方塊 9"/>
          <p:cNvSpPr txBox="1"/>
          <p:nvPr/>
        </p:nvSpPr>
        <p:spPr>
          <a:xfrm>
            <a:off x="3131840" y="2089783"/>
            <a:ext cx="5554960" cy="3108543"/>
          </a:xfrm>
          <a:prstGeom prst="rect">
            <a:avLst/>
          </a:prstGeom>
          <a:noFill/>
        </p:spPr>
        <p:txBody>
          <a:bodyPr wrap="square" rtlCol="0">
            <a:spAutoFit/>
          </a:bodyPr>
          <a:lstStyle/>
          <a:p>
            <a:pPr marL="447675" algn="just" hangingPunct="0"/>
            <a:r>
              <a:rPr lang="zh-TW" altLang="en-US" dirty="0">
                <a:latin typeface="+mn-ea"/>
                <a:ea typeface="+mn-ea"/>
              </a:rPr>
              <a:t>計有學院校區</a:t>
            </a:r>
            <a:r>
              <a:rPr lang="zh-TW" altLang="en-US" kern="0" dirty="0">
                <a:latin typeface="+mn-ea"/>
                <a:ea typeface="+mn-ea"/>
              </a:rPr>
              <a:t>、</a:t>
            </a:r>
            <a:r>
              <a:rPr lang="zh-TW" altLang="en-US" dirty="0">
                <a:latin typeface="+mn-ea"/>
                <a:ea typeface="+mn-ea"/>
              </a:rPr>
              <a:t>沙河校區等</a:t>
            </a:r>
            <a:r>
              <a:rPr lang="en-US" altLang="zh-TW" dirty="0">
                <a:latin typeface="+mn-ea"/>
                <a:ea typeface="+mn-ea"/>
              </a:rPr>
              <a:t>2</a:t>
            </a:r>
            <a:r>
              <a:rPr lang="zh-TW" altLang="en-US" dirty="0">
                <a:latin typeface="+mn-ea"/>
                <a:ea typeface="+mn-ea"/>
              </a:rPr>
              <a:t>個校區</a:t>
            </a:r>
            <a:r>
              <a:rPr lang="zh-TW" altLang="en-US" kern="0" dirty="0">
                <a:latin typeface="+mn-ea"/>
                <a:ea typeface="+mn-ea"/>
              </a:rPr>
              <a:t>，分別</a:t>
            </a:r>
            <a:r>
              <a:rPr lang="zh-TW" altLang="en-US" dirty="0">
                <a:latin typeface="+mn-ea"/>
                <a:ea typeface="+mn-ea"/>
              </a:rPr>
              <a:t>位於北京市海澱區及昌平區，共</a:t>
            </a:r>
            <a:r>
              <a:rPr lang="zh-TW" altLang="zh-TW" dirty="0">
                <a:latin typeface="+mn-ea"/>
                <a:ea typeface="+mn-ea"/>
              </a:rPr>
              <a:t>設有</a:t>
            </a:r>
            <a:r>
              <a:rPr lang="en-US" altLang="zh-TW" dirty="0">
                <a:latin typeface="+mn-ea"/>
                <a:ea typeface="+mn-ea"/>
              </a:rPr>
              <a:t>34</a:t>
            </a:r>
            <a:r>
              <a:rPr lang="zh-TW" altLang="en-US" dirty="0">
                <a:latin typeface="+mn-ea"/>
                <a:ea typeface="+mn-ea"/>
              </a:rPr>
              <a:t>所</a:t>
            </a:r>
            <a:r>
              <a:rPr lang="zh-TW" altLang="zh-TW" dirty="0">
                <a:latin typeface="+mn-ea"/>
                <a:ea typeface="+mn-ea"/>
              </a:rPr>
              <a:t>學院</a:t>
            </a:r>
            <a:r>
              <a:rPr lang="zh-TW" altLang="en-US" kern="0" dirty="0">
                <a:latin typeface="+mn-ea"/>
                <a:ea typeface="+mn-ea"/>
              </a:rPr>
              <a:t>，</a:t>
            </a:r>
            <a:r>
              <a:rPr lang="zh-TW" altLang="en-US" dirty="0">
                <a:latin typeface="+mn-ea"/>
                <a:ea typeface="+mn-ea"/>
              </a:rPr>
              <a:t>該校主要針對中共</a:t>
            </a:r>
            <a:r>
              <a:rPr lang="zh-TW" altLang="zh-TW" dirty="0">
                <a:latin typeface="+mn-ea"/>
                <a:ea typeface="+mn-ea"/>
              </a:rPr>
              <a:t>航空、航天</a:t>
            </a:r>
            <a:r>
              <a:rPr lang="zh-TW" altLang="en-US" dirty="0">
                <a:latin typeface="+mn-ea"/>
                <a:ea typeface="+mn-ea"/>
              </a:rPr>
              <a:t>、</a:t>
            </a:r>
            <a:r>
              <a:rPr lang="zh-TW" altLang="zh-TW" dirty="0">
                <a:latin typeface="+mn-ea"/>
                <a:ea typeface="+mn-ea"/>
              </a:rPr>
              <a:t>信息</a:t>
            </a:r>
            <a:r>
              <a:rPr lang="zh-TW" altLang="en-US" dirty="0">
                <a:latin typeface="+mn-ea"/>
                <a:ea typeface="+mn-ea"/>
              </a:rPr>
              <a:t>化</a:t>
            </a:r>
            <a:r>
              <a:rPr lang="zh-TW" altLang="zh-TW" dirty="0">
                <a:latin typeface="+mn-ea"/>
                <a:ea typeface="+mn-ea"/>
              </a:rPr>
              <a:t>技術、材料、儀器、製造、管理等</a:t>
            </a:r>
            <a:r>
              <a:rPr lang="en-US" altLang="zh-TW" dirty="0">
                <a:latin typeface="+mn-ea"/>
                <a:ea typeface="+mn-ea"/>
              </a:rPr>
              <a:t>8</a:t>
            </a:r>
            <a:r>
              <a:rPr lang="zh-TW" altLang="zh-TW" dirty="0">
                <a:latin typeface="+mn-ea"/>
                <a:ea typeface="+mn-ea"/>
              </a:rPr>
              <a:t>項領域</a:t>
            </a:r>
            <a:r>
              <a:rPr lang="zh-TW" altLang="en-US" dirty="0">
                <a:latin typeface="+mn-ea"/>
                <a:ea typeface="+mn-ea"/>
              </a:rPr>
              <a:t>進行研究發展。</a:t>
            </a:r>
            <a:endParaRPr lang="en-US" altLang="zh-TW" dirty="0">
              <a:latin typeface="+mn-ea"/>
              <a:ea typeface="+mn-ea"/>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12" y="1976103"/>
            <a:ext cx="3600400" cy="44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615797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122</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北京理工大學</a:t>
            </a:r>
          </a:p>
          <a:p>
            <a:endParaRPr lang="en-US" altLang="zh-TW" dirty="0"/>
          </a:p>
        </p:txBody>
      </p:sp>
      <p:sp>
        <p:nvSpPr>
          <p:cNvPr id="10" name="文字方塊 9"/>
          <p:cNvSpPr txBox="1"/>
          <p:nvPr/>
        </p:nvSpPr>
        <p:spPr>
          <a:xfrm>
            <a:off x="2987824" y="2204864"/>
            <a:ext cx="5554960" cy="2246769"/>
          </a:xfrm>
          <a:prstGeom prst="rect">
            <a:avLst/>
          </a:prstGeom>
          <a:noFill/>
        </p:spPr>
        <p:txBody>
          <a:bodyPr wrap="square" rtlCol="0">
            <a:spAutoFit/>
          </a:bodyPr>
          <a:lstStyle/>
          <a:p>
            <a:pPr marL="447675" algn="just" hangingPunct="0"/>
            <a:r>
              <a:rPr lang="zh-TW" altLang="en-US" dirty="0">
                <a:latin typeface="+mn-ea"/>
                <a:ea typeface="+mn-ea"/>
              </a:rPr>
              <a:t>計有中關村校區、良鄉校區、西山校區等</a:t>
            </a:r>
            <a:r>
              <a:rPr lang="en-US" altLang="zh-TW" dirty="0">
                <a:latin typeface="+mn-ea"/>
                <a:ea typeface="+mn-ea"/>
              </a:rPr>
              <a:t>3</a:t>
            </a:r>
            <a:r>
              <a:rPr lang="zh-TW" altLang="en-US" dirty="0">
                <a:latin typeface="+mn-ea"/>
                <a:ea typeface="+mn-ea"/>
              </a:rPr>
              <a:t>個校區，位於北京市海澱區及房山區，共設有</a:t>
            </a:r>
            <a:r>
              <a:rPr lang="en-US" altLang="zh-TW" dirty="0">
                <a:latin typeface="+mn-ea"/>
                <a:ea typeface="+mn-ea"/>
              </a:rPr>
              <a:t>18</a:t>
            </a:r>
            <a:r>
              <a:rPr lang="zh-TW" altLang="en-US" dirty="0">
                <a:latin typeface="+mn-ea"/>
                <a:ea typeface="+mn-ea"/>
              </a:rPr>
              <a:t>所學院，主要針對光學工程等</a:t>
            </a:r>
            <a:r>
              <a:rPr lang="en-US" altLang="zh-TW" dirty="0">
                <a:latin typeface="+mn-ea"/>
                <a:ea typeface="+mn-ea"/>
              </a:rPr>
              <a:t>7</a:t>
            </a:r>
            <a:r>
              <a:rPr lang="zh-TW" altLang="en-US" dirty="0">
                <a:latin typeface="+mn-ea"/>
                <a:ea typeface="+mn-ea"/>
              </a:rPr>
              <a:t>項為科技研究發展方向。</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2" y="1772816"/>
            <a:ext cx="4065148" cy="4710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71465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123</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哈爾濱工業大學</a:t>
            </a:r>
          </a:p>
          <a:p>
            <a:endParaRPr lang="en-US" altLang="zh-TW" dirty="0"/>
          </a:p>
        </p:txBody>
      </p:sp>
      <p:sp>
        <p:nvSpPr>
          <p:cNvPr id="10" name="文字方塊 9"/>
          <p:cNvSpPr txBox="1"/>
          <p:nvPr/>
        </p:nvSpPr>
        <p:spPr>
          <a:xfrm>
            <a:off x="2987824" y="2204864"/>
            <a:ext cx="5554960" cy="2677656"/>
          </a:xfrm>
          <a:prstGeom prst="rect">
            <a:avLst/>
          </a:prstGeom>
          <a:noFill/>
        </p:spPr>
        <p:txBody>
          <a:bodyPr wrap="square" rtlCol="0">
            <a:spAutoFit/>
          </a:bodyPr>
          <a:lstStyle/>
          <a:p>
            <a:pPr marL="447675" algn="just" hangingPunct="0"/>
            <a:r>
              <a:rPr lang="zh-TW" altLang="en-US" dirty="0">
                <a:latin typeface="+mn-ea"/>
                <a:ea typeface="+mn-ea"/>
              </a:rPr>
              <a:t>計有哈爾濱校區、威海校區、深圳校區等</a:t>
            </a:r>
            <a:r>
              <a:rPr lang="en-US" altLang="zh-TW" dirty="0">
                <a:latin typeface="+mn-ea"/>
                <a:ea typeface="+mn-ea"/>
              </a:rPr>
              <a:t>3</a:t>
            </a:r>
            <a:r>
              <a:rPr lang="zh-TW" altLang="en-US" dirty="0">
                <a:latin typeface="+mn-ea"/>
                <a:ea typeface="+mn-ea"/>
              </a:rPr>
              <a:t>個校區，位於黑龍江省哈爾濱市，該校主要針對航天、機械、材料、土木、環境、力學等進行相關科技研究及發展。</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762513"/>
            <a:ext cx="3096344" cy="48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70202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124</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哈爾濱工程大學</a:t>
            </a:r>
          </a:p>
          <a:p>
            <a:endParaRPr lang="en-US" altLang="zh-TW" dirty="0"/>
          </a:p>
        </p:txBody>
      </p:sp>
      <p:sp>
        <p:nvSpPr>
          <p:cNvPr id="10" name="文字方塊 9"/>
          <p:cNvSpPr txBox="1"/>
          <p:nvPr/>
        </p:nvSpPr>
        <p:spPr>
          <a:xfrm>
            <a:off x="2987824" y="2204864"/>
            <a:ext cx="5554960" cy="2246769"/>
          </a:xfrm>
          <a:prstGeom prst="rect">
            <a:avLst/>
          </a:prstGeom>
          <a:noFill/>
        </p:spPr>
        <p:txBody>
          <a:bodyPr wrap="square" rtlCol="0">
            <a:spAutoFit/>
          </a:bodyPr>
          <a:lstStyle/>
          <a:p>
            <a:pPr marL="447675" algn="just" hangingPunct="0"/>
            <a:r>
              <a:rPr lang="zh-TW" altLang="en-US" dirty="0">
                <a:latin typeface="+mn-ea"/>
                <a:ea typeface="+mn-ea"/>
              </a:rPr>
              <a:t>位於黑龍江省哈爾濱市，該校為中共船舶工業、海軍裝備、海洋開發、核能應用等領域重要人才培養和科學研究基地，並進行相關科技研究及發展。</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762513"/>
            <a:ext cx="3096344" cy="48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46942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125</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南京航空航天大學</a:t>
            </a:r>
          </a:p>
          <a:p>
            <a:endParaRPr lang="en-US" altLang="zh-TW" dirty="0"/>
          </a:p>
        </p:txBody>
      </p:sp>
      <p:sp>
        <p:nvSpPr>
          <p:cNvPr id="10" name="文字方塊 9"/>
          <p:cNvSpPr txBox="1"/>
          <p:nvPr/>
        </p:nvSpPr>
        <p:spPr>
          <a:xfrm>
            <a:off x="2987824" y="2204864"/>
            <a:ext cx="5554960" cy="2246769"/>
          </a:xfrm>
          <a:prstGeom prst="rect">
            <a:avLst/>
          </a:prstGeom>
          <a:noFill/>
        </p:spPr>
        <p:txBody>
          <a:bodyPr wrap="square" rtlCol="0">
            <a:spAutoFit/>
          </a:bodyPr>
          <a:lstStyle/>
          <a:p>
            <a:pPr marL="447675" algn="just" hangingPunct="0"/>
            <a:r>
              <a:rPr lang="zh-TW" altLang="en-US" dirty="0">
                <a:latin typeface="+mn-ea"/>
                <a:ea typeface="+mn-ea"/>
              </a:rPr>
              <a:t>計有朋故宮校區、將軍路校區等</a:t>
            </a:r>
            <a:r>
              <a:rPr lang="en-US" altLang="zh-TW" dirty="0">
                <a:latin typeface="+mn-ea"/>
                <a:ea typeface="+mn-ea"/>
              </a:rPr>
              <a:t>2</a:t>
            </a:r>
            <a:r>
              <a:rPr lang="zh-TW" altLang="en-US" dirty="0">
                <a:latin typeface="+mn-ea"/>
                <a:ea typeface="+mn-ea"/>
              </a:rPr>
              <a:t>個校區，位於江蘇省南京市，設有</a:t>
            </a:r>
            <a:r>
              <a:rPr lang="en-US" altLang="zh-TW" dirty="0">
                <a:latin typeface="+mn-ea"/>
                <a:ea typeface="+mn-ea"/>
              </a:rPr>
              <a:t>18</a:t>
            </a:r>
            <a:r>
              <a:rPr lang="zh-TW" altLang="en-US" dirty="0">
                <a:latin typeface="+mn-ea"/>
                <a:ea typeface="+mn-ea"/>
              </a:rPr>
              <a:t>所學院，該校主要以航空、航天及民航進行相關科技研究及發展。</a:t>
            </a:r>
          </a:p>
        </p:txBody>
      </p:sp>
      <p:grpSp>
        <p:nvGrpSpPr>
          <p:cNvPr id="7" name="群組 6"/>
          <p:cNvGrpSpPr/>
          <p:nvPr/>
        </p:nvGrpSpPr>
        <p:grpSpPr>
          <a:xfrm>
            <a:off x="-22473" y="1196752"/>
            <a:ext cx="3820066" cy="5276171"/>
            <a:chOff x="76472" y="765008"/>
            <a:chExt cx="3585514" cy="5077176"/>
          </a:xfrm>
        </p:grpSpPr>
        <p:grpSp>
          <p:nvGrpSpPr>
            <p:cNvPr id="9" name="群組 8"/>
            <p:cNvGrpSpPr/>
            <p:nvPr/>
          </p:nvGrpSpPr>
          <p:grpSpPr>
            <a:xfrm>
              <a:off x="76472" y="765008"/>
              <a:ext cx="3585514" cy="5077176"/>
              <a:chOff x="8188636" y="1758907"/>
              <a:chExt cx="3585514" cy="5077176"/>
            </a:xfrm>
          </p:grpSpPr>
          <p:pic>
            <p:nvPicPr>
              <p:cNvPr id="1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65277" t="44430" r="15653" b="11642"/>
              <a:stretch/>
            </p:blipFill>
            <p:spPr bwMode="auto">
              <a:xfrm>
                <a:off x="8188636" y="1758907"/>
                <a:ext cx="3585514" cy="507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字方塊 13"/>
              <p:cNvSpPr txBox="1"/>
              <p:nvPr/>
            </p:nvSpPr>
            <p:spPr>
              <a:xfrm>
                <a:off x="10260014" y="4419893"/>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浙江</a:t>
                </a:r>
              </a:p>
            </p:txBody>
          </p:sp>
          <p:sp>
            <p:nvSpPr>
              <p:cNvPr id="15" name="文字方塊 14"/>
              <p:cNvSpPr txBox="1"/>
              <p:nvPr/>
            </p:nvSpPr>
            <p:spPr>
              <a:xfrm>
                <a:off x="10533989" y="3632301"/>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上海</a:t>
                </a:r>
              </a:p>
            </p:txBody>
          </p:sp>
          <p:sp>
            <p:nvSpPr>
              <p:cNvPr id="16" name="文字方塊 15"/>
              <p:cNvSpPr txBox="1"/>
              <p:nvPr/>
            </p:nvSpPr>
            <p:spPr>
              <a:xfrm>
                <a:off x="9828358" y="5472852"/>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福建</a:t>
                </a:r>
              </a:p>
            </p:txBody>
          </p:sp>
          <p:sp>
            <p:nvSpPr>
              <p:cNvPr id="17" name="文字方塊 16"/>
              <p:cNvSpPr txBox="1"/>
              <p:nvPr/>
            </p:nvSpPr>
            <p:spPr>
              <a:xfrm>
                <a:off x="9036306" y="4937584"/>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江西</a:t>
                </a:r>
              </a:p>
            </p:txBody>
          </p:sp>
          <p:sp>
            <p:nvSpPr>
              <p:cNvPr id="18" name="文字方塊 17"/>
              <p:cNvSpPr txBox="1"/>
              <p:nvPr/>
            </p:nvSpPr>
            <p:spPr>
              <a:xfrm>
                <a:off x="9326533" y="3632301"/>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安徽</a:t>
                </a:r>
              </a:p>
            </p:txBody>
          </p:sp>
          <p:sp>
            <p:nvSpPr>
              <p:cNvPr id="19" name="文字方塊 18"/>
              <p:cNvSpPr txBox="1"/>
              <p:nvPr/>
            </p:nvSpPr>
            <p:spPr>
              <a:xfrm>
                <a:off x="10103722" y="2749213"/>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江蘇</a:t>
                </a:r>
              </a:p>
            </p:txBody>
          </p:sp>
        </p:grpSp>
        <p:sp>
          <p:nvSpPr>
            <p:cNvPr id="11" name="五角星形 10"/>
            <p:cNvSpPr/>
            <p:nvPr/>
          </p:nvSpPr>
          <p:spPr bwMode="auto">
            <a:xfrm>
              <a:off x="1873934" y="2472869"/>
              <a:ext cx="274093" cy="274093"/>
            </a:xfrm>
            <a:prstGeom prst="star5">
              <a:avLst/>
            </a:prstGeom>
            <a:solidFill>
              <a:srgbClr val="FF0000"/>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68313" rtl="0" eaLnBrk="0" fontAlgn="ctr" latinLnBrk="0" hangingPunct="0">
                <a:lnSpc>
                  <a:spcPct val="100000"/>
                </a:lnSpc>
                <a:spcBef>
                  <a:spcPct val="0"/>
                </a:spcBef>
                <a:spcAft>
                  <a:spcPct val="0"/>
                </a:spcAft>
                <a:buClrTx/>
                <a:buSzTx/>
                <a:buFontTx/>
                <a:buNone/>
                <a:tabLst/>
              </a:pPr>
              <a:endParaRPr kumimoji="0" lang="zh-TW" altLang="en-US" sz="2800" b="0" i="0" u="none" strike="noStrike" cap="none" normalizeH="0" baseline="0">
                <a:ln>
                  <a:noFill/>
                </a:ln>
                <a:solidFill>
                  <a:schemeClr val="tx1"/>
                </a:solidFill>
                <a:effectLst/>
                <a:latin typeface="標楷體" pitchFamily="65" charset="-120"/>
                <a:ea typeface="標楷體" pitchFamily="65" charset="-120"/>
              </a:endParaRPr>
            </a:p>
          </p:txBody>
        </p:sp>
        <p:sp>
          <p:nvSpPr>
            <p:cNvPr id="12" name="文字方塊 11"/>
            <p:cNvSpPr txBox="1"/>
            <p:nvPr/>
          </p:nvSpPr>
          <p:spPr>
            <a:xfrm>
              <a:off x="1664578" y="2651125"/>
              <a:ext cx="1046899" cy="400110"/>
            </a:xfrm>
            <a:prstGeom prst="rect">
              <a:avLst/>
            </a:prstGeom>
            <a:noFill/>
          </p:spPr>
          <p:txBody>
            <a:bodyPr wrap="square" rtlCol="0">
              <a:spAutoFit/>
            </a:bodyPr>
            <a:lstStyle/>
            <a:p>
              <a:r>
                <a:rPr lang="zh-TW" altLang="en-US" sz="2000" b="1" dirty="0">
                  <a:solidFill>
                    <a:srgbClr val="FF0000"/>
                  </a:solidFill>
                  <a:latin typeface="標楷體" panose="03000509000000000000" pitchFamily="65" charset="-120"/>
                  <a:ea typeface="標楷體" panose="03000509000000000000" pitchFamily="65" charset="-120"/>
                </a:rPr>
                <a:t>南京市</a:t>
              </a:r>
            </a:p>
          </p:txBody>
        </p:sp>
      </p:grpSp>
    </p:spTree>
    <p:extLst>
      <p:ext uri="{BB962C8B-B14F-4D97-AF65-F5344CB8AC3E}">
        <p14:creationId xmlns:p14="http://schemas.microsoft.com/office/powerpoint/2010/main" val="44786570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126</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南京理工大學</a:t>
            </a:r>
          </a:p>
          <a:p>
            <a:endParaRPr lang="en-US" altLang="zh-TW" dirty="0"/>
          </a:p>
        </p:txBody>
      </p:sp>
      <p:sp>
        <p:nvSpPr>
          <p:cNvPr id="10" name="文字方塊 9"/>
          <p:cNvSpPr txBox="1"/>
          <p:nvPr/>
        </p:nvSpPr>
        <p:spPr>
          <a:xfrm>
            <a:off x="2987824" y="2204864"/>
            <a:ext cx="5554960" cy="1815882"/>
          </a:xfrm>
          <a:prstGeom prst="rect">
            <a:avLst/>
          </a:prstGeom>
          <a:noFill/>
        </p:spPr>
        <p:txBody>
          <a:bodyPr wrap="square" rtlCol="0">
            <a:spAutoFit/>
          </a:bodyPr>
          <a:lstStyle/>
          <a:p>
            <a:pPr marL="447675" algn="just" hangingPunct="0"/>
            <a:r>
              <a:rPr lang="zh-TW" altLang="en-US" dirty="0">
                <a:latin typeface="+mn-ea"/>
                <a:ea typeface="+mn-ea"/>
              </a:rPr>
              <a:t>位於江蘇省南京市，設有</a:t>
            </a:r>
            <a:r>
              <a:rPr lang="en-US" altLang="zh-TW" dirty="0">
                <a:latin typeface="+mn-ea"/>
                <a:ea typeface="+mn-ea"/>
              </a:rPr>
              <a:t>21</a:t>
            </a:r>
            <a:r>
              <a:rPr lang="zh-TW" altLang="en-US" dirty="0">
                <a:latin typeface="+mn-ea"/>
                <a:ea typeface="+mn-ea"/>
              </a:rPr>
              <a:t>所學院，該校主要針對兵器與裝備、電子與資訊及化工與材料等進行相關科技研究及發展。</a:t>
            </a:r>
          </a:p>
        </p:txBody>
      </p:sp>
      <p:grpSp>
        <p:nvGrpSpPr>
          <p:cNvPr id="7" name="群組 6"/>
          <p:cNvGrpSpPr/>
          <p:nvPr/>
        </p:nvGrpSpPr>
        <p:grpSpPr>
          <a:xfrm>
            <a:off x="-22473" y="1196752"/>
            <a:ext cx="3820066" cy="5276171"/>
            <a:chOff x="76472" y="765008"/>
            <a:chExt cx="3585514" cy="5077176"/>
          </a:xfrm>
        </p:grpSpPr>
        <p:grpSp>
          <p:nvGrpSpPr>
            <p:cNvPr id="9" name="群組 8"/>
            <p:cNvGrpSpPr/>
            <p:nvPr/>
          </p:nvGrpSpPr>
          <p:grpSpPr>
            <a:xfrm>
              <a:off x="76472" y="765008"/>
              <a:ext cx="3585514" cy="5077176"/>
              <a:chOff x="8188636" y="1758907"/>
              <a:chExt cx="3585514" cy="5077176"/>
            </a:xfrm>
          </p:grpSpPr>
          <p:pic>
            <p:nvPicPr>
              <p:cNvPr id="1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65277" t="44430" r="15653" b="11642"/>
              <a:stretch/>
            </p:blipFill>
            <p:spPr bwMode="auto">
              <a:xfrm>
                <a:off x="8188636" y="1758907"/>
                <a:ext cx="3585514" cy="507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字方塊 13"/>
              <p:cNvSpPr txBox="1"/>
              <p:nvPr/>
            </p:nvSpPr>
            <p:spPr>
              <a:xfrm>
                <a:off x="10260014" y="4419893"/>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浙江</a:t>
                </a:r>
              </a:p>
            </p:txBody>
          </p:sp>
          <p:sp>
            <p:nvSpPr>
              <p:cNvPr id="15" name="文字方塊 14"/>
              <p:cNvSpPr txBox="1"/>
              <p:nvPr/>
            </p:nvSpPr>
            <p:spPr>
              <a:xfrm>
                <a:off x="10533989" y="3632301"/>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上海</a:t>
                </a:r>
              </a:p>
            </p:txBody>
          </p:sp>
          <p:sp>
            <p:nvSpPr>
              <p:cNvPr id="16" name="文字方塊 15"/>
              <p:cNvSpPr txBox="1"/>
              <p:nvPr/>
            </p:nvSpPr>
            <p:spPr>
              <a:xfrm>
                <a:off x="9828358" y="5472852"/>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福建</a:t>
                </a:r>
              </a:p>
            </p:txBody>
          </p:sp>
          <p:sp>
            <p:nvSpPr>
              <p:cNvPr id="17" name="文字方塊 16"/>
              <p:cNvSpPr txBox="1"/>
              <p:nvPr/>
            </p:nvSpPr>
            <p:spPr>
              <a:xfrm>
                <a:off x="9036306" y="4937584"/>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江西</a:t>
                </a:r>
              </a:p>
            </p:txBody>
          </p:sp>
          <p:sp>
            <p:nvSpPr>
              <p:cNvPr id="18" name="文字方塊 17"/>
              <p:cNvSpPr txBox="1"/>
              <p:nvPr/>
            </p:nvSpPr>
            <p:spPr>
              <a:xfrm>
                <a:off x="9326533" y="3632301"/>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安徽</a:t>
                </a:r>
              </a:p>
            </p:txBody>
          </p:sp>
          <p:sp>
            <p:nvSpPr>
              <p:cNvPr id="19" name="文字方塊 18"/>
              <p:cNvSpPr txBox="1"/>
              <p:nvPr/>
            </p:nvSpPr>
            <p:spPr>
              <a:xfrm>
                <a:off x="10103722" y="2749213"/>
                <a:ext cx="794416" cy="369332"/>
              </a:xfrm>
              <a:prstGeom prst="rect">
                <a:avLst/>
              </a:prstGeom>
              <a:noFill/>
            </p:spPr>
            <p:txBody>
              <a:bodyPr wrap="square" rtlCol="0">
                <a:spAutoFit/>
              </a:bodyPr>
              <a:lstStyle/>
              <a:p>
                <a:r>
                  <a:rPr lang="zh-TW" altLang="en-US" b="1" dirty="0">
                    <a:latin typeface="標楷體" panose="03000509000000000000" pitchFamily="65" charset="-120"/>
                    <a:ea typeface="標楷體" panose="03000509000000000000" pitchFamily="65" charset="-120"/>
                  </a:rPr>
                  <a:t>江蘇</a:t>
                </a:r>
              </a:p>
            </p:txBody>
          </p:sp>
        </p:grpSp>
        <p:sp>
          <p:nvSpPr>
            <p:cNvPr id="11" name="五角星形 10"/>
            <p:cNvSpPr/>
            <p:nvPr/>
          </p:nvSpPr>
          <p:spPr bwMode="auto">
            <a:xfrm>
              <a:off x="1873934" y="2472869"/>
              <a:ext cx="274093" cy="274093"/>
            </a:xfrm>
            <a:prstGeom prst="star5">
              <a:avLst/>
            </a:prstGeom>
            <a:solidFill>
              <a:srgbClr val="FF0000"/>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68313" rtl="0" eaLnBrk="0" fontAlgn="ctr" latinLnBrk="0" hangingPunct="0">
                <a:lnSpc>
                  <a:spcPct val="100000"/>
                </a:lnSpc>
                <a:spcBef>
                  <a:spcPct val="0"/>
                </a:spcBef>
                <a:spcAft>
                  <a:spcPct val="0"/>
                </a:spcAft>
                <a:buClrTx/>
                <a:buSzTx/>
                <a:buFontTx/>
                <a:buNone/>
                <a:tabLst/>
              </a:pPr>
              <a:endParaRPr kumimoji="0" lang="zh-TW" altLang="en-US" sz="2800" b="0" i="0" u="none" strike="noStrike" cap="none" normalizeH="0" baseline="0">
                <a:ln>
                  <a:noFill/>
                </a:ln>
                <a:solidFill>
                  <a:schemeClr val="tx1"/>
                </a:solidFill>
                <a:effectLst/>
                <a:latin typeface="標楷體" pitchFamily="65" charset="-120"/>
                <a:ea typeface="標楷體" pitchFamily="65" charset="-120"/>
              </a:endParaRPr>
            </a:p>
          </p:txBody>
        </p:sp>
        <p:sp>
          <p:nvSpPr>
            <p:cNvPr id="12" name="文字方塊 11"/>
            <p:cNvSpPr txBox="1"/>
            <p:nvPr/>
          </p:nvSpPr>
          <p:spPr>
            <a:xfrm>
              <a:off x="1664578" y="2651125"/>
              <a:ext cx="1046899" cy="400110"/>
            </a:xfrm>
            <a:prstGeom prst="rect">
              <a:avLst/>
            </a:prstGeom>
            <a:noFill/>
          </p:spPr>
          <p:txBody>
            <a:bodyPr wrap="square" rtlCol="0">
              <a:spAutoFit/>
            </a:bodyPr>
            <a:lstStyle/>
            <a:p>
              <a:r>
                <a:rPr lang="zh-TW" altLang="en-US" sz="2000" b="1" dirty="0">
                  <a:solidFill>
                    <a:srgbClr val="FF0000"/>
                  </a:solidFill>
                  <a:latin typeface="標楷體" panose="03000509000000000000" pitchFamily="65" charset="-120"/>
                  <a:ea typeface="標楷體" panose="03000509000000000000" pitchFamily="65" charset="-120"/>
                </a:rPr>
                <a:t>南京市</a:t>
              </a:r>
            </a:p>
          </p:txBody>
        </p:sp>
      </p:grpSp>
    </p:spTree>
    <p:extLst>
      <p:ext uri="{BB962C8B-B14F-4D97-AF65-F5344CB8AC3E}">
        <p14:creationId xmlns:p14="http://schemas.microsoft.com/office/powerpoint/2010/main" val="282450085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127</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關聯特色</a:t>
            </a:r>
          </a:p>
          <a:p>
            <a:r>
              <a:rPr lang="zh-TW" altLang="en-US" dirty="0"/>
              <a:t>各軍工集團常與海外進行軍事研究合作</a:t>
            </a:r>
            <a:endParaRPr lang="en-US" altLang="zh-TW" dirty="0"/>
          </a:p>
        </p:txBody>
      </p:sp>
    </p:spTree>
    <p:extLst>
      <p:ext uri="{BB962C8B-B14F-4D97-AF65-F5344CB8AC3E}">
        <p14:creationId xmlns:p14="http://schemas.microsoft.com/office/powerpoint/2010/main" val="2439954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128</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中國核工業建設集團與軍事合作之研究</a:t>
            </a:r>
          </a:p>
        </p:txBody>
      </p:sp>
      <p:pic>
        <p:nvPicPr>
          <p:cNvPr id="5" name="圖片 4"/>
          <p:cNvPicPr>
            <a:picLocks noChangeAspect="1"/>
          </p:cNvPicPr>
          <p:nvPr/>
        </p:nvPicPr>
        <p:blipFill rotWithShape="1">
          <a:blip r:embed="rId3"/>
          <a:srcRect l="17977" t="24706" r="17779" b="3779"/>
          <a:stretch/>
        </p:blipFill>
        <p:spPr>
          <a:xfrm>
            <a:off x="1115616" y="1916832"/>
            <a:ext cx="6357643" cy="3424386"/>
          </a:xfrm>
          <a:prstGeom prst="rect">
            <a:avLst/>
          </a:prstGeom>
        </p:spPr>
      </p:pic>
      <p:sp>
        <p:nvSpPr>
          <p:cNvPr id="6" name="矩形 5"/>
          <p:cNvSpPr/>
          <p:nvPr/>
        </p:nvSpPr>
        <p:spPr>
          <a:xfrm>
            <a:off x="2044187" y="5452372"/>
            <a:ext cx="4500500" cy="523220"/>
          </a:xfrm>
          <a:prstGeom prst="rect">
            <a:avLst/>
          </a:prstGeom>
        </p:spPr>
        <p:txBody>
          <a:bodyPr wrap="square">
            <a:spAutoFit/>
          </a:bodyPr>
          <a:lstStyle/>
          <a:p>
            <a:pPr algn="ctr"/>
            <a:r>
              <a:rPr lang="zh-TW" altLang="en-US" sz="2800" b="1" spc="-1" dirty="0">
                <a:uFill>
                  <a:solidFill>
                    <a:srgbClr val="FFFF00"/>
                  </a:solidFill>
                </a:uFill>
                <a:latin typeface="Times New Roman" panose="02020603050405020304" pitchFamily="18" charset="0"/>
                <a:ea typeface="標楷體" panose="03000509000000000000" pitchFamily="65" charset="-120"/>
              </a:rPr>
              <a:t>圖為巴基斯坦恰希瑪核電廠</a:t>
            </a:r>
            <a:endParaRPr lang="zh-TW" altLang="en-US" sz="2800" b="1"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78303098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129</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4"/>
            <a:ext cx="8229600" cy="4754463"/>
          </a:xfrm>
        </p:spPr>
        <p:txBody>
          <a:bodyPr/>
          <a:lstStyle/>
          <a:p>
            <a:r>
              <a:rPr lang="zh-TW" altLang="en-US" dirty="0"/>
              <a:t>中國核工業建設集團與軍事合作之研究</a:t>
            </a:r>
          </a:p>
        </p:txBody>
      </p:sp>
      <p:sp>
        <p:nvSpPr>
          <p:cNvPr id="6" name="矩形 5"/>
          <p:cNvSpPr/>
          <p:nvPr/>
        </p:nvSpPr>
        <p:spPr>
          <a:xfrm>
            <a:off x="1221968" y="5484883"/>
            <a:ext cx="6544687" cy="523220"/>
          </a:xfrm>
          <a:prstGeom prst="rect">
            <a:avLst/>
          </a:prstGeom>
        </p:spPr>
        <p:txBody>
          <a:bodyPr wrap="square">
            <a:spAutoFit/>
          </a:bodyPr>
          <a:lstStyle/>
          <a:p>
            <a:pPr algn="ctr"/>
            <a:r>
              <a:rPr lang="zh-TW" altLang="en-US" b="1" spc="-1" dirty="0">
                <a:uFill>
                  <a:solidFill>
                    <a:srgbClr val="FFFF00"/>
                  </a:solidFill>
                </a:uFill>
                <a:latin typeface="Times New Roman" panose="02020603050405020304" pitchFamily="18" charset="0"/>
              </a:rPr>
              <a:t>圖為西安航空信息產業基地</a:t>
            </a:r>
            <a:r>
              <a:rPr lang="en-US" altLang="zh-TW" b="1" spc="-1" dirty="0">
                <a:uFill>
                  <a:solidFill>
                    <a:srgbClr val="FFFF00"/>
                  </a:solidFill>
                </a:uFill>
                <a:latin typeface="Times New Roman" panose="02020603050405020304" pitchFamily="18" charset="0"/>
              </a:rPr>
              <a:t>1</a:t>
            </a:r>
            <a:r>
              <a:rPr lang="zh-TW" altLang="en-US" b="1" spc="-1" dirty="0">
                <a:uFill>
                  <a:solidFill>
                    <a:srgbClr val="FFFF00"/>
                  </a:solidFill>
                </a:uFill>
                <a:latin typeface="Times New Roman" panose="02020603050405020304" pitchFamily="18" charset="0"/>
              </a:rPr>
              <a:t>號通用廠房</a:t>
            </a:r>
          </a:p>
        </p:txBody>
      </p:sp>
      <p:pic>
        <p:nvPicPr>
          <p:cNvPr id="7" name="圖片 6"/>
          <p:cNvPicPr>
            <a:picLocks noChangeAspect="1"/>
          </p:cNvPicPr>
          <p:nvPr/>
        </p:nvPicPr>
        <p:blipFill rotWithShape="1">
          <a:blip r:embed="rId3"/>
          <a:srcRect l="20470" t="41508" r="15929" b="2710"/>
          <a:stretch/>
        </p:blipFill>
        <p:spPr>
          <a:xfrm>
            <a:off x="986209" y="1907244"/>
            <a:ext cx="7016206" cy="3484423"/>
          </a:xfrm>
          <a:prstGeom prst="rect">
            <a:avLst/>
          </a:prstGeom>
        </p:spPr>
      </p:pic>
    </p:spTree>
    <p:extLst>
      <p:ext uri="{BB962C8B-B14F-4D97-AF65-F5344CB8AC3E}">
        <p14:creationId xmlns:p14="http://schemas.microsoft.com/office/powerpoint/2010/main" val="2142277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基本</a:t>
            </a:r>
            <a:r>
              <a:rPr lang="zh-TW" altLang="en-US" sz="4000" dirty="0" smtClean="0"/>
              <a:t>概念</a:t>
            </a:r>
            <a:endParaRPr lang="zh-TW" altLang="en-US" sz="4000" dirty="0"/>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a:t>情報作業</a:t>
            </a:r>
            <a:r>
              <a:rPr lang="zh-TW" altLang="en-US" dirty="0" smtClean="0"/>
              <a:t>程序</a:t>
            </a:r>
            <a:endParaRPr lang="zh-TW" altLang="en-US" sz="2800" dirty="0" smtClean="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grpSp>
        <p:nvGrpSpPr>
          <p:cNvPr id="6" name="群組 5"/>
          <p:cNvGrpSpPr/>
          <p:nvPr/>
        </p:nvGrpSpPr>
        <p:grpSpPr>
          <a:xfrm>
            <a:off x="1253061" y="1844824"/>
            <a:ext cx="6696744" cy="4608512"/>
            <a:chOff x="1259632" y="1280335"/>
            <a:chExt cx="6696744" cy="4608512"/>
          </a:xfrm>
        </p:grpSpPr>
        <p:sp>
          <p:nvSpPr>
            <p:cNvPr id="7" name="矩形 6"/>
            <p:cNvSpPr/>
            <p:nvPr/>
          </p:nvSpPr>
          <p:spPr>
            <a:xfrm>
              <a:off x="1259632" y="1280335"/>
              <a:ext cx="6696744" cy="4608512"/>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Picture 2" descr="圖片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094" y="1559862"/>
              <a:ext cx="6119812"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2049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130</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pSp>
        <p:nvGrpSpPr>
          <p:cNvPr id="8" name="群組 7"/>
          <p:cNvGrpSpPr/>
          <p:nvPr/>
        </p:nvGrpSpPr>
        <p:grpSpPr>
          <a:xfrm>
            <a:off x="782394" y="2069012"/>
            <a:ext cx="7678037" cy="3448219"/>
            <a:chOff x="1832998" y="684726"/>
            <a:chExt cx="6840864" cy="3202878"/>
          </a:xfrm>
        </p:grpSpPr>
        <p:cxnSp>
          <p:nvCxnSpPr>
            <p:cNvPr id="9" name="直線單箭頭接點 8"/>
            <p:cNvCxnSpPr>
              <a:stCxn id="15" idx="6"/>
              <a:endCxn id="10" idx="2"/>
            </p:cNvCxnSpPr>
            <p:nvPr/>
          </p:nvCxnSpPr>
          <p:spPr>
            <a:xfrm flipV="1">
              <a:off x="5204110" y="2312559"/>
              <a:ext cx="2226433" cy="87735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Oval 47"/>
            <p:cNvSpPr>
              <a:spLocks noChangeArrowheads="1"/>
            </p:cNvSpPr>
            <p:nvPr/>
          </p:nvSpPr>
          <p:spPr bwMode="hidden">
            <a:xfrm>
              <a:off x="7430542" y="1570000"/>
              <a:ext cx="1243320" cy="1485116"/>
            </a:xfrm>
            <a:prstGeom prst="ellipse">
              <a:avLst/>
            </a:prstGeom>
            <a:solidFill>
              <a:srgbClr val="33CCFF"/>
            </a:solidFill>
            <a:ln w="38100" algn="ctr">
              <a:noFill/>
              <a:round/>
              <a:headEnd/>
              <a:tailEnd/>
            </a:ln>
            <a:effectLst/>
          </p:spPr>
          <p:txBody>
            <a:bodyPr wrap="none" anchor="ctr"/>
            <a:lstStyle/>
            <a:p>
              <a:pPr algn="ctr"/>
              <a:r>
                <a:rPr lang="zh-TW" altLang="en-US" b="1" dirty="0">
                  <a:solidFill>
                    <a:sysClr val="windowText" lastClr="000000"/>
                  </a:solidFill>
                  <a:latin typeface="+mn-ea"/>
                </a:rPr>
                <a:t>中國核工業</a:t>
              </a:r>
              <a:endParaRPr lang="en-US" altLang="zh-TW" b="1" dirty="0">
                <a:solidFill>
                  <a:sysClr val="windowText" lastClr="000000"/>
                </a:solidFill>
                <a:latin typeface="+mn-ea"/>
              </a:endParaRPr>
            </a:p>
            <a:p>
              <a:pPr algn="ctr"/>
              <a:r>
                <a:rPr lang="zh-TW" altLang="en-US" b="1" dirty="0">
                  <a:solidFill>
                    <a:sysClr val="windowText" lastClr="000000"/>
                  </a:solidFill>
                  <a:latin typeface="+mn-ea"/>
                </a:rPr>
                <a:t>建設集團</a:t>
              </a:r>
            </a:p>
          </p:txBody>
        </p:sp>
        <p:sp>
          <p:nvSpPr>
            <p:cNvPr id="11" name="Oval 47"/>
            <p:cNvSpPr>
              <a:spLocks noChangeArrowheads="1"/>
            </p:cNvSpPr>
            <p:nvPr/>
          </p:nvSpPr>
          <p:spPr bwMode="hidden">
            <a:xfrm>
              <a:off x="1832998" y="2494037"/>
              <a:ext cx="1155645" cy="1393566"/>
            </a:xfrm>
            <a:prstGeom prst="ellipse">
              <a:avLst/>
            </a:prstGeom>
            <a:solidFill>
              <a:srgbClr val="FFC000"/>
            </a:solidFill>
            <a:ln w="38100" algn="ctr">
              <a:noFill/>
              <a:round/>
              <a:headEnd/>
              <a:tailEnd/>
            </a:ln>
            <a:effectLst/>
          </p:spPr>
          <p:txBody>
            <a:bodyPr wrap="none" anchor="ctr"/>
            <a:lstStyle/>
            <a:p>
              <a:pPr algn="ctr"/>
              <a:r>
                <a:rPr lang="zh-TW" altLang="en-US" sz="2000" b="1" dirty="0">
                  <a:latin typeface="+mn-ea"/>
                </a:rPr>
                <a:t>巴基斯坦</a:t>
              </a:r>
            </a:p>
          </p:txBody>
        </p:sp>
        <p:sp>
          <p:nvSpPr>
            <p:cNvPr id="12" name="矩形 11"/>
            <p:cNvSpPr/>
            <p:nvPr/>
          </p:nvSpPr>
          <p:spPr>
            <a:xfrm>
              <a:off x="5690194" y="2110465"/>
              <a:ext cx="1254265" cy="474221"/>
            </a:xfrm>
            <a:prstGeom prst="rect">
              <a:avLst/>
            </a:prstGeom>
          </p:spPr>
          <p:txBody>
            <a:bodyPr wrap="square">
              <a:spAutoFit/>
            </a:bodyPr>
            <a:lstStyle/>
            <a:p>
              <a:pPr algn="ctr"/>
              <a:r>
                <a:rPr lang="zh-TW" altLang="en-US" sz="2000" b="1" dirty="0">
                  <a:solidFill>
                    <a:srgbClr val="FF0000"/>
                  </a:solidFill>
                </a:rPr>
                <a:t>合作關係</a:t>
              </a:r>
            </a:p>
          </p:txBody>
        </p:sp>
        <p:sp>
          <p:nvSpPr>
            <p:cNvPr id="13" name="矩形 12"/>
            <p:cNvSpPr/>
            <p:nvPr/>
          </p:nvSpPr>
          <p:spPr>
            <a:xfrm>
              <a:off x="2339374" y="2702227"/>
              <a:ext cx="2306340" cy="371642"/>
            </a:xfrm>
            <a:prstGeom prst="rect">
              <a:avLst/>
            </a:prstGeom>
          </p:spPr>
          <p:txBody>
            <a:bodyPr wrap="square">
              <a:spAutoFit/>
            </a:bodyPr>
            <a:lstStyle/>
            <a:p>
              <a:pPr algn="ctr"/>
              <a:r>
                <a:rPr lang="zh-TW" altLang="en-US" sz="2000" b="1" dirty="0"/>
                <a:t>直屬</a:t>
              </a:r>
            </a:p>
          </p:txBody>
        </p:sp>
        <p:sp>
          <p:nvSpPr>
            <p:cNvPr id="14" name="Oval 47"/>
            <p:cNvSpPr>
              <a:spLocks noChangeArrowheads="1"/>
            </p:cNvSpPr>
            <p:nvPr/>
          </p:nvSpPr>
          <p:spPr bwMode="hidden">
            <a:xfrm>
              <a:off x="4001833" y="684726"/>
              <a:ext cx="1202277" cy="1425739"/>
            </a:xfrm>
            <a:prstGeom prst="ellipse">
              <a:avLst/>
            </a:prstGeom>
            <a:solidFill>
              <a:srgbClr val="FFC000"/>
            </a:solidFill>
            <a:ln w="38100" algn="ctr">
              <a:noFill/>
              <a:round/>
              <a:headEnd/>
              <a:tailEnd/>
            </a:ln>
            <a:effectLst/>
          </p:spPr>
          <p:txBody>
            <a:bodyPr wrap="none" anchor="ctr"/>
            <a:lstStyle/>
            <a:p>
              <a:pPr algn="ctr"/>
              <a:r>
                <a:rPr lang="zh-TW" altLang="en-US" sz="1600" b="1" dirty="0">
                  <a:latin typeface="+mn-ea"/>
                </a:rPr>
                <a:t>西安</a:t>
              </a:r>
              <a:endParaRPr lang="en-US" altLang="zh-TW" sz="1600" b="1" dirty="0">
                <a:latin typeface="+mn-ea"/>
              </a:endParaRPr>
            </a:p>
            <a:p>
              <a:pPr algn="ctr"/>
              <a:r>
                <a:rPr lang="zh-TW" altLang="en-US" sz="1600" b="1" dirty="0">
                  <a:latin typeface="+mn-ea"/>
                </a:rPr>
                <a:t>航空信息</a:t>
              </a:r>
              <a:endParaRPr lang="en-US" altLang="zh-TW" sz="1600" b="1" dirty="0">
                <a:latin typeface="+mn-ea"/>
              </a:endParaRPr>
            </a:p>
            <a:p>
              <a:pPr algn="ctr"/>
              <a:r>
                <a:rPr lang="zh-TW" altLang="en-US" sz="1600" b="1" dirty="0">
                  <a:latin typeface="+mn-ea"/>
                </a:rPr>
                <a:t>產業基地</a:t>
              </a:r>
            </a:p>
          </p:txBody>
        </p:sp>
        <p:sp>
          <p:nvSpPr>
            <p:cNvPr id="15" name="Oval 47"/>
            <p:cNvSpPr>
              <a:spLocks noChangeArrowheads="1"/>
            </p:cNvSpPr>
            <p:nvPr/>
          </p:nvSpPr>
          <p:spPr bwMode="hidden">
            <a:xfrm>
              <a:off x="3996445" y="2492225"/>
              <a:ext cx="1207665" cy="1395379"/>
            </a:xfrm>
            <a:prstGeom prst="ellipse">
              <a:avLst/>
            </a:prstGeom>
            <a:solidFill>
              <a:srgbClr val="FFC000"/>
            </a:solidFill>
            <a:ln w="38100" algn="ctr">
              <a:noFill/>
              <a:round/>
              <a:headEnd/>
              <a:tailEnd/>
            </a:ln>
            <a:effectLst/>
          </p:spPr>
          <p:txBody>
            <a:bodyPr wrap="none" anchor="ctr"/>
            <a:lstStyle/>
            <a:p>
              <a:pPr algn="ctr"/>
              <a:r>
                <a:rPr lang="zh-TW" altLang="en-US" sz="1600" b="1" dirty="0">
                  <a:latin typeface="+mn-ea"/>
                </a:rPr>
                <a:t>恰希瑪</a:t>
              </a:r>
              <a:endParaRPr lang="en-US" altLang="zh-TW" sz="1600" b="1" dirty="0">
                <a:latin typeface="+mn-ea"/>
              </a:endParaRPr>
            </a:p>
            <a:p>
              <a:pPr algn="ctr"/>
              <a:r>
                <a:rPr lang="zh-TW" altLang="en-US" sz="1600" b="1" dirty="0">
                  <a:latin typeface="+mn-ea"/>
                </a:rPr>
                <a:t>核電站</a:t>
              </a:r>
            </a:p>
          </p:txBody>
        </p:sp>
        <p:cxnSp>
          <p:nvCxnSpPr>
            <p:cNvPr id="16" name="直線單箭頭接點 15"/>
            <p:cNvCxnSpPr>
              <a:stCxn id="11" idx="6"/>
              <a:endCxn id="15" idx="2"/>
            </p:cNvCxnSpPr>
            <p:nvPr/>
          </p:nvCxnSpPr>
          <p:spPr>
            <a:xfrm flipV="1">
              <a:off x="2988643" y="3189915"/>
              <a:ext cx="1007802" cy="906"/>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6"/>
              <a:endCxn id="10" idx="2"/>
            </p:cNvCxnSpPr>
            <p:nvPr/>
          </p:nvCxnSpPr>
          <p:spPr>
            <a:xfrm>
              <a:off x="5204110" y="1397596"/>
              <a:ext cx="2226433" cy="91496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Oval 47"/>
            <p:cNvSpPr>
              <a:spLocks noChangeArrowheads="1"/>
            </p:cNvSpPr>
            <p:nvPr/>
          </p:nvSpPr>
          <p:spPr bwMode="hidden">
            <a:xfrm>
              <a:off x="1832998" y="722561"/>
              <a:ext cx="1155644" cy="1350070"/>
            </a:xfrm>
            <a:prstGeom prst="ellipse">
              <a:avLst/>
            </a:prstGeom>
            <a:solidFill>
              <a:srgbClr val="FFC000"/>
            </a:solidFill>
            <a:ln w="38100" algn="ctr">
              <a:noFill/>
              <a:round/>
              <a:headEnd/>
              <a:tailEnd/>
            </a:ln>
            <a:effectLst/>
          </p:spPr>
          <p:txBody>
            <a:bodyPr wrap="none" anchor="ctr"/>
            <a:lstStyle/>
            <a:p>
              <a:pPr algn="ctr"/>
              <a:r>
                <a:rPr lang="zh-TW" altLang="en-US" sz="2000" b="1" dirty="0">
                  <a:latin typeface="+mn-ea"/>
                </a:rPr>
                <a:t>國務院</a:t>
              </a:r>
              <a:endParaRPr lang="zh-TW" altLang="en-US" sz="1600" b="1" dirty="0">
                <a:latin typeface="+mn-ea"/>
              </a:endParaRPr>
            </a:p>
          </p:txBody>
        </p:sp>
        <p:cxnSp>
          <p:nvCxnSpPr>
            <p:cNvPr id="19" name="直線單箭頭接點 18"/>
            <p:cNvCxnSpPr>
              <a:stCxn id="18" idx="6"/>
              <a:endCxn id="14" idx="2"/>
            </p:cNvCxnSpPr>
            <p:nvPr/>
          </p:nvCxnSpPr>
          <p:spPr>
            <a:xfrm>
              <a:off x="2988642" y="1397596"/>
              <a:ext cx="1013191" cy="0"/>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3411579" y="2470421"/>
            <a:ext cx="965283" cy="7734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1939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131</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pic>
        <p:nvPicPr>
          <p:cNvPr id="21" name="Picture 2" descr="http://n.sinaimg.cn/mil/transform/59/w550h309/20180602/0lti-hcikcew6068597.jpg"/>
          <p:cNvPicPr>
            <a:picLocks noChangeAspect="1" noChangeArrowheads="1"/>
          </p:cNvPicPr>
          <p:nvPr/>
        </p:nvPicPr>
        <p:blipFill rotWithShape="1">
          <a:blip r:embed="rId3">
            <a:extLst>
              <a:ext uri="{28A0092B-C50C-407E-A947-70E740481C1C}">
                <a14:useLocalDpi xmlns:a14="http://schemas.microsoft.com/office/drawing/2010/main" val="0"/>
              </a:ext>
            </a:extLst>
          </a:blip>
          <a:srcRect b="7674"/>
          <a:stretch/>
        </p:blipFill>
        <p:spPr bwMode="auto">
          <a:xfrm>
            <a:off x="899590" y="1739644"/>
            <a:ext cx="7028573" cy="365629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001609" y="5517232"/>
            <a:ext cx="4824536" cy="954107"/>
          </a:xfrm>
          <a:prstGeom prst="rect">
            <a:avLst/>
          </a:prstGeom>
        </p:spPr>
        <p:txBody>
          <a:bodyPr wrap="square">
            <a:spAutoFit/>
          </a:bodyPr>
          <a:lstStyle/>
          <a:p>
            <a:r>
              <a:rPr lang="zh-TW" altLang="en-US" dirty="0"/>
              <a:t>解放軍海軍與核工業集團簽署軍民融合合作協議新聞截圖</a:t>
            </a:r>
          </a:p>
        </p:txBody>
      </p:sp>
      <p:sp>
        <p:nvSpPr>
          <p:cNvPr id="3" name="矩形 2"/>
          <p:cNvSpPr/>
          <p:nvPr/>
        </p:nvSpPr>
        <p:spPr>
          <a:xfrm>
            <a:off x="2123728" y="1216424"/>
            <a:ext cx="5544616" cy="523220"/>
          </a:xfrm>
          <a:prstGeom prst="rect">
            <a:avLst/>
          </a:prstGeom>
        </p:spPr>
        <p:txBody>
          <a:bodyPr wrap="square">
            <a:spAutoFit/>
          </a:bodyPr>
          <a:lstStyle/>
          <a:p>
            <a:r>
              <a:rPr lang="zh-TW" altLang="en-US" dirty="0"/>
              <a:t>中國核工業集團與軍事合作</a:t>
            </a:r>
          </a:p>
        </p:txBody>
      </p:sp>
    </p:spTree>
    <p:extLst>
      <p:ext uri="{BB962C8B-B14F-4D97-AF65-F5344CB8AC3E}">
        <p14:creationId xmlns:p14="http://schemas.microsoft.com/office/powerpoint/2010/main" val="87927279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132</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pSp>
        <p:nvGrpSpPr>
          <p:cNvPr id="6" name="群組 5"/>
          <p:cNvGrpSpPr/>
          <p:nvPr/>
        </p:nvGrpSpPr>
        <p:grpSpPr>
          <a:xfrm>
            <a:off x="1375443" y="1458418"/>
            <a:ext cx="6393114" cy="4042535"/>
            <a:chOff x="1619672" y="242366"/>
            <a:chExt cx="6040444" cy="4554586"/>
          </a:xfrm>
        </p:grpSpPr>
        <p:sp>
          <p:nvSpPr>
            <p:cNvPr id="7" name="Oval 47"/>
            <p:cNvSpPr>
              <a:spLocks noChangeArrowheads="1"/>
            </p:cNvSpPr>
            <p:nvPr/>
          </p:nvSpPr>
          <p:spPr bwMode="hidden">
            <a:xfrm>
              <a:off x="3744108" y="242366"/>
              <a:ext cx="1800000" cy="1800000"/>
            </a:xfrm>
            <a:prstGeom prst="ellipse">
              <a:avLst/>
            </a:prstGeom>
            <a:solidFill>
              <a:srgbClr val="FF0000"/>
            </a:solidFill>
            <a:ln w="38100" algn="ctr">
              <a:noFill/>
              <a:round/>
              <a:headEnd/>
              <a:tailEnd/>
            </a:ln>
            <a:effectLst/>
          </p:spPr>
          <p:txBody>
            <a:bodyPr wrap="none" anchor="ctr"/>
            <a:lstStyle/>
            <a:p>
              <a:pPr algn="ctr"/>
              <a:r>
                <a:rPr lang="zh-TW" altLang="en-US" sz="2800" b="1" dirty="0">
                  <a:latin typeface="+mj-ea"/>
                  <a:ea typeface="+mj-ea"/>
                </a:rPr>
                <a:t>中央</a:t>
              </a:r>
              <a:r>
                <a:rPr lang="en-US" altLang="zh-TW" sz="2800" b="1" dirty="0">
                  <a:latin typeface="+mj-ea"/>
                  <a:ea typeface="+mj-ea"/>
                </a:rPr>
                <a:t/>
              </a:r>
              <a:br>
                <a:rPr lang="en-US" altLang="zh-TW" sz="2800" b="1" dirty="0">
                  <a:latin typeface="+mj-ea"/>
                  <a:ea typeface="+mj-ea"/>
                </a:rPr>
              </a:br>
              <a:r>
                <a:rPr lang="zh-TW" altLang="en-US" sz="2800" b="1" dirty="0">
                  <a:latin typeface="+mj-ea"/>
                  <a:ea typeface="+mj-ea"/>
                </a:rPr>
                <a:t>軍委</a:t>
              </a:r>
            </a:p>
          </p:txBody>
        </p:sp>
        <p:sp>
          <p:nvSpPr>
            <p:cNvPr id="8" name="Oval 52"/>
            <p:cNvSpPr>
              <a:spLocks noChangeArrowheads="1"/>
            </p:cNvSpPr>
            <p:nvPr/>
          </p:nvSpPr>
          <p:spPr bwMode="hidden">
            <a:xfrm>
              <a:off x="5860116" y="2996952"/>
              <a:ext cx="1800000" cy="1800000"/>
            </a:xfrm>
            <a:prstGeom prst="ellipse">
              <a:avLst/>
            </a:prstGeom>
            <a:solidFill>
              <a:srgbClr val="FFC000"/>
            </a:solidFill>
            <a:ln w="38100" algn="ctr">
              <a:noFill/>
              <a:round/>
              <a:headEnd/>
              <a:tailEnd/>
            </a:ln>
            <a:effectLst/>
          </p:spPr>
          <p:txBody>
            <a:bodyPr wrap="none" anchor="ctr"/>
            <a:lstStyle/>
            <a:p>
              <a:pPr algn="ctr">
                <a:defRPr/>
              </a:pPr>
              <a:r>
                <a:rPr lang="zh-TW" altLang="en-US" sz="2800" b="1" dirty="0">
                  <a:latin typeface="+mj-ea"/>
                  <a:ea typeface="+mj-ea"/>
                </a:rPr>
                <a:t>中國核</a:t>
              </a:r>
              <a:r>
                <a:rPr lang="zh-CN" altLang="en-US" sz="2800" b="1" dirty="0">
                  <a:latin typeface="+mj-ea"/>
                  <a:ea typeface="+mj-ea"/>
                </a:rPr>
                <a:t>工</a:t>
              </a:r>
              <a:r>
                <a:rPr lang="zh-TW" altLang="en-US" sz="2800" b="1" dirty="0">
                  <a:latin typeface="+mj-ea"/>
                  <a:ea typeface="+mj-ea"/>
                </a:rPr>
                <a:t>業</a:t>
              </a:r>
              <a:endParaRPr lang="en-US" altLang="zh-TW" sz="2800" b="1" dirty="0">
                <a:latin typeface="+mj-ea"/>
                <a:ea typeface="+mj-ea"/>
              </a:endParaRPr>
            </a:p>
            <a:p>
              <a:pPr algn="ctr">
                <a:defRPr/>
              </a:pPr>
              <a:r>
                <a:rPr lang="zh-TW" altLang="en-US" sz="2800" b="1" dirty="0">
                  <a:latin typeface="+mj-ea"/>
                  <a:ea typeface="+mj-ea"/>
                </a:rPr>
                <a:t>集團</a:t>
              </a:r>
            </a:p>
          </p:txBody>
        </p:sp>
        <p:cxnSp>
          <p:nvCxnSpPr>
            <p:cNvPr id="9" name="直線單箭頭接點 8"/>
            <p:cNvCxnSpPr>
              <a:endCxn id="7" idx="3"/>
            </p:cNvCxnSpPr>
            <p:nvPr/>
          </p:nvCxnSpPr>
          <p:spPr>
            <a:xfrm flipV="1">
              <a:off x="2987824" y="1778762"/>
              <a:ext cx="1019888" cy="1164134"/>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2082199" y="2029166"/>
              <a:ext cx="1337672" cy="520142"/>
            </a:xfrm>
            <a:prstGeom prst="rect">
              <a:avLst/>
            </a:prstGeom>
            <a:noFill/>
          </p:spPr>
          <p:txBody>
            <a:bodyPr wrap="none" rtlCol="0">
              <a:spAutoFit/>
            </a:bodyPr>
            <a:lstStyle/>
            <a:p>
              <a:r>
                <a:rPr lang="zh-TW" altLang="en-US" sz="2400" b="1" dirty="0">
                  <a:latin typeface="+mj-ea"/>
                  <a:ea typeface="+mj-ea"/>
                </a:rPr>
                <a:t>直屬關係</a:t>
              </a:r>
            </a:p>
          </p:txBody>
        </p:sp>
        <p:sp>
          <p:nvSpPr>
            <p:cNvPr id="11" name="Oval 47"/>
            <p:cNvSpPr>
              <a:spLocks noChangeArrowheads="1"/>
            </p:cNvSpPr>
            <p:nvPr/>
          </p:nvSpPr>
          <p:spPr bwMode="hidden">
            <a:xfrm>
              <a:off x="1619672" y="2996952"/>
              <a:ext cx="1800000" cy="1800000"/>
            </a:xfrm>
            <a:prstGeom prst="ellipse">
              <a:avLst/>
            </a:prstGeom>
            <a:solidFill>
              <a:srgbClr val="92D050"/>
            </a:solidFill>
            <a:ln w="38100" algn="ctr">
              <a:noFill/>
              <a:round/>
              <a:headEnd/>
              <a:tailEnd/>
            </a:ln>
            <a:effectLst/>
          </p:spPr>
          <p:txBody>
            <a:bodyPr wrap="none" anchor="ctr"/>
            <a:lstStyle/>
            <a:p>
              <a:pPr algn="ctr"/>
              <a:r>
                <a:rPr lang="zh-TW" altLang="en-US" sz="2800" b="1" dirty="0">
                  <a:latin typeface="+mj-ea"/>
                  <a:ea typeface="+mj-ea"/>
                </a:rPr>
                <a:t>解放軍</a:t>
              </a:r>
              <a:endParaRPr lang="en-US" altLang="zh-TW" sz="2800" b="1" dirty="0">
                <a:latin typeface="+mj-ea"/>
                <a:ea typeface="+mj-ea"/>
              </a:endParaRPr>
            </a:p>
            <a:p>
              <a:pPr algn="ctr"/>
              <a:r>
                <a:rPr lang="zh-TW" altLang="en-US" sz="2800" b="1" dirty="0">
                  <a:latin typeface="+mj-ea"/>
                  <a:ea typeface="+mj-ea"/>
                </a:rPr>
                <a:t>海軍</a:t>
              </a:r>
            </a:p>
          </p:txBody>
        </p:sp>
        <p:cxnSp>
          <p:nvCxnSpPr>
            <p:cNvPr id="12" name="直線單箭頭接點 11"/>
            <p:cNvCxnSpPr/>
            <p:nvPr/>
          </p:nvCxnSpPr>
          <p:spPr>
            <a:xfrm>
              <a:off x="3636096" y="4005064"/>
              <a:ext cx="201602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3734317" y="3362211"/>
              <a:ext cx="1919270" cy="520142"/>
            </a:xfrm>
            <a:prstGeom prst="rect">
              <a:avLst/>
            </a:prstGeom>
            <a:noFill/>
          </p:spPr>
          <p:txBody>
            <a:bodyPr wrap="none" rtlCol="0">
              <a:spAutoFit/>
            </a:bodyPr>
            <a:lstStyle/>
            <a:p>
              <a:pPr algn="ctr"/>
              <a:r>
                <a:rPr lang="zh-TW" altLang="en-US" sz="2400" b="1" dirty="0">
                  <a:latin typeface="+mj-ea"/>
                  <a:ea typeface="+mj-ea"/>
                </a:rPr>
                <a:t>軍民融合發展</a:t>
              </a:r>
            </a:p>
          </p:txBody>
        </p:sp>
        <p:sp>
          <p:nvSpPr>
            <p:cNvPr id="14" name="文字方塊 13"/>
            <p:cNvSpPr txBox="1"/>
            <p:nvPr/>
          </p:nvSpPr>
          <p:spPr>
            <a:xfrm>
              <a:off x="3734320" y="4084846"/>
              <a:ext cx="1919270" cy="520142"/>
            </a:xfrm>
            <a:prstGeom prst="rect">
              <a:avLst/>
            </a:prstGeom>
            <a:noFill/>
          </p:spPr>
          <p:txBody>
            <a:bodyPr wrap="none" rtlCol="0">
              <a:spAutoFit/>
            </a:bodyPr>
            <a:lstStyle/>
            <a:p>
              <a:pPr algn="ctr"/>
              <a:r>
                <a:rPr lang="zh-TW" altLang="en-US" sz="2400" b="1" dirty="0">
                  <a:latin typeface="+mj-ea"/>
                  <a:ea typeface="+mj-ea"/>
                </a:rPr>
                <a:t>核能技術合作</a:t>
              </a:r>
            </a:p>
          </p:txBody>
        </p:sp>
      </p:grpSp>
      <p:sp>
        <p:nvSpPr>
          <p:cNvPr id="3" name="矩形 2"/>
          <p:cNvSpPr/>
          <p:nvPr/>
        </p:nvSpPr>
        <p:spPr>
          <a:xfrm>
            <a:off x="1733472" y="5571765"/>
            <a:ext cx="5521680" cy="523220"/>
          </a:xfrm>
          <a:prstGeom prst="rect">
            <a:avLst/>
          </a:prstGeom>
        </p:spPr>
        <p:txBody>
          <a:bodyPr wrap="square">
            <a:spAutoFit/>
          </a:bodyPr>
          <a:lstStyle/>
          <a:p>
            <a:r>
              <a:rPr lang="zh-TW" altLang="en-US" dirty="0"/>
              <a:t>圖為中國核工業與軍事單位關聯圖</a:t>
            </a:r>
          </a:p>
        </p:txBody>
      </p:sp>
    </p:spTree>
    <p:extLst>
      <p:ext uri="{BB962C8B-B14F-4D97-AF65-F5344CB8AC3E}">
        <p14:creationId xmlns:p14="http://schemas.microsoft.com/office/powerpoint/2010/main" val="211648736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133</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pSp>
        <p:nvGrpSpPr>
          <p:cNvPr id="15" name="群組 14"/>
          <p:cNvGrpSpPr/>
          <p:nvPr/>
        </p:nvGrpSpPr>
        <p:grpSpPr>
          <a:xfrm>
            <a:off x="250825" y="1412777"/>
            <a:ext cx="4105151" cy="4477444"/>
            <a:chOff x="250825" y="1609363"/>
            <a:chExt cx="4105151" cy="3891221"/>
          </a:xfrm>
        </p:grpSpPr>
        <p:pic>
          <p:nvPicPr>
            <p:cNvPr id="16" name="圖片 15"/>
            <p:cNvPicPr>
              <a:picLocks/>
            </p:cNvPicPr>
            <p:nvPr/>
          </p:nvPicPr>
          <p:blipFill>
            <a:blip r:embed="rId3"/>
            <a:stretch>
              <a:fillRect/>
            </a:stretch>
          </p:blipFill>
          <p:spPr>
            <a:xfrm>
              <a:off x="250825" y="1609363"/>
              <a:ext cx="4105151" cy="3891221"/>
            </a:xfrm>
            <a:prstGeom prst="rect">
              <a:avLst/>
            </a:prstGeom>
          </p:spPr>
        </p:pic>
        <p:sp>
          <p:nvSpPr>
            <p:cNvPr id="17" name="矩形 16"/>
            <p:cNvSpPr/>
            <p:nvPr/>
          </p:nvSpPr>
          <p:spPr>
            <a:xfrm>
              <a:off x="1547664" y="4365104"/>
              <a:ext cx="2365117" cy="418727"/>
            </a:xfrm>
            <a:prstGeom prst="rect">
              <a:avLst/>
            </a:prstGeom>
            <a:noFill/>
            <a:ln w="444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p:cNvGrpSpPr/>
          <p:nvPr/>
        </p:nvGrpSpPr>
        <p:grpSpPr>
          <a:xfrm>
            <a:off x="4355974" y="1408275"/>
            <a:ext cx="4423890" cy="4477443"/>
            <a:chOff x="4607657" y="1613804"/>
            <a:chExt cx="4423890" cy="3906458"/>
          </a:xfrm>
        </p:grpSpPr>
        <p:pic>
          <p:nvPicPr>
            <p:cNvPr id="19" name="圖片 18"/>
            <p:cNvPicPr>
              <a:picLocks/>
            </p:cNvPicPr>
            <p:nvPr/>
          </p:nvPicPr>
          <p:blipFill>
            <a:blip r:embed="rId4"/>
            <a:stretch>
              <a:fillRect/>
            </a:stretch>
          </p:blipFill>
          <p:spPr>
            <a:xfrm>
              <a:off x="4607657" y="1613804"/>
              <a:ext cx="4423890" cy="3906458"/>
            </a:xfrm>
            <a:prstGeom prst="rect">
              <a:avLst/>
            </a:prstGeom>
          </p:spPr>
        </p:pic>
        <p:sp>
          <p:nvSpPr>
            <p:cNvPr id="20" name="矩形 19"/>
            <p:cNvSpPr/>
            <p:nvPr/>
          </p:nvSpPr>
          <p:spPr>
            <a:xfrm>
              <a:off x="6300192" y="3188815"/>
              <a:ext cx="936104"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p>
          </p:txBody>
        </p:sp>
      </p:grpSp>
      <p:sp>
        <p:nvSpPr>
          <p:cNvPr id="2" name="矩形 1"/>
          <p:cNvSpPr/>
          <p:nvPr/>
        </p:nvSpPr>
        <p:spPr>
          <a:xfrm>
            <a:off x="1351055" y="5885718"/>
            <a:ext cx="1904689" cy="523220"/>
          </a:xfrm>
          <a:prstGeom prst="rect">
            <a:avLst/>
          </a:prstGeom>
        </p:spPr>
        <p:txBody>
          <a:bodyPr wrap="none">
            <a:spAutoFit/>
          </a:bodyPr>
          <a:lstStyle/>
          <a:p>
            <a:r>
              <a:rPr lang="en-US" altLang="zh-TW" dirty="0"/>
              <a:t>63908</a:t>
            </a:r>
            <a:r>
              <a:rPr lang="zh-TW" altLang="en-US" dirty="0"/>
              <a:t>部隊</a:t>
            </a:r>
          </a:p>
        </p:txBody>
      </p:sp>
      <p:sp>
        <p:nvSpPr>
          <p:cNvPr id="5" name="矩形 4"/>
          <p:cNvSpPr/>
          <p:nvPr/>
        </p:nvSpPr>
        <p:spPr>
          <a:xfrm>
            <a:off x="4376368" y="5865484"/>
            <a:ext cx="4376519" cy="523220"/>
          </a:xfrm>
          <a:prstGeom prst="rect">
            <a:avLst/>
          </a:prstGeom>
        </p:spPr>
        <p:txBody>
          <a:bodyPr wrap="none">
            <a:spAutoFit/>
          </a:bodyPr>
          <a:lstStyle/>
          <a:p>
            <a:r>
              <a:rPr lang="zh-TW" altLang="en-US" dirty="0"/>
              <a:t>中國兵器工業第</a:t>
            </a:r>
            <a:r>
              <a:rPr lang="en-US" altLang="zh-TW" dirty="0"/>
              <a:t>208</a:t>
            </a:r>
            <a:r>
              <a:rPr lang="zh-TW" altLang="en-US" dirty="0"/>
              <a:t>研究所</a:t>
            </a:r>
          </a:p>
        </p:txBody>
      </p:sp>
    </p:spTree>
    <p:extLst>
      <p:ext uri="{BB962C8B-B14F-4D97-AF65-F5344CB8AC3E}">
        <p14:creationId xmlns:p14="http://schemas.microsoft.com/office/powerpoint/2010/main" val="16909414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134</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3" name="矩形 2"/>
          <p:cNvSpPr/>
          <p:nvPr/>
        </p:nvSpPr>
        <p:spPr>
          <a:xfrm>
            <a:off x="1691680" y="5368039"/>
            <a:ext cx="4926760" cy="523220"/>
          </a:xfrm>
          <a:prstGeom prst="rect">
            <a:avLst/>
          </a:prstGeom>
        </p:spPr>
        <p:txBody>
          <a:bodyPr wrap="square">
            <a:spAutoFit/>
          </a:bodyPr>
          <a:lstStyle/>
          <a:p>
            <a:r>
              <a:rPr lang="zh-TW" altLang="en-US" dirty="0"/>
              <a:t>圖為中國航空工業集團關聯圖</a:t>
            </a:r>
          </a:p>
        </p:txBody>
      </p:sp>
      <p:grpSp>
        <p:nvGrpSpPr>
          <p:cNvPr id="15" name="群組 14"/>
          <p:cNvGrpSpPr/>
          <p:nvPr/>
        </p:nvGrpSpPr>
        <p:grpSpPr>
          <a:xfrm>
            <a:off x="594651" y="1844824"/>
            <a:ext cx="7954699" cy="2968998"/>
            <a:chOff x="352911" y="1628801"/>
            <a:chExt cx="7183117" cy="3095443"/>
          </a:xfrm>
        </p:grpSpPr>
        <p:sp>
          <p:nvSpPr>
            <p:cNvPr id="16" name="Oval 47"/>
            <p:cNvSpPr>
              <a:spLocks noChangeArrowheads="1"/>
            </p:cNvSpPr>
            <p:nvPr/>
          </p:nvSpPr>
          <p:spPr bwMode="hidden">
            <a:xfrm>
              <a:off x="6095868" y="2456441"/>
              <a:ext cx="1440160" cy="1523510"/>
            </a:xfrm>
            <a:prstGeom prst="ellipse">
              <a:avLst/>
            </a:prstGeom>
            <a:solidFill>
              <a:schemeClr val="accent5">
                <a:lumMod val="75000"/>
              </a:schemeClr>
            </a:solidFill>
            <a:ln w="38100" algn="ctr">
              <a:noFill/>
              <a:round/>
              <a:headEnd/>
              <a:tailEnd/>
            </a:ln>
            <a:effectLst/>
          </p:spPr>
          <p:txBody>
            <a:bodyPr wrap="none" anchor="ctr"/>
            <a:lstStyle/>
            <a:p>
              <a:pPr algn="ctr"/>
              <a:r>
                <a:rPr lang="zh-TW" altLang="en-US" sz="2000" b="1" dirty="0">
                  <a:latin typeface="+mn-ea"/>
                </a:rPr>
                <a:t>中國航空</a:t>
              </a:r>
              <a:endParaRPr lang="en-US" altLang="zh-TW" sz="2000" b="1" dirty="0">
                <a:latin typeface="+mn-ea"/>
              </a:endParaRPr>
            </a:p>
            <a:p>
              <a:pPr algn="ctr"/>
              <a:r>
                <a:rPr lang="zh-TW" altLang="en-US" sz="2000" b="1" dirty="0">
                  <a:latin typeface="+mn-ea"/>
                </a:rPr>
                <a:t>工業集團</a:t>
              </a:r>
            </a:p>
          </p:txBody>
        </p:sp>
        <p:sp>
          <p:nvSpPr>
            <p:cNvPr id="17" name="Oval 47"/>
            <p:cNvSpPr>
              <a:spLocks noChangeArrowheads="1"/>
            </p:cNvSpPr>
            <p:nvPr/>
          </p:nvSpPr>
          <p:spPr bwMode="hidden">
            <a:xfrm>
              <a:off x="2548413" y="1759236"/>
              <a:ext cx="1194666" cy="1417286"/>
            </a:xfrm>
            <a:prstGeom prst="ellipse">
              <a:avLst/>
            </a:prstGeom>
            <a:solidFill>
              <a:srgbClr val="FFC000"/>
            </a:solidFill>
            <a:ln w="38100" algn="ctr">
              <a:noFill/>
              <a:round/>
              <a:headEnd/>
              <a:tailEnd/>
            </a:ln>
            <a:effectLst/>
          </p:spPr>
          <p:txBody>
            <a:bodyPr wrap="none" anchor="ctr"/>
            <a:lstStyle/>
            <a:p>
              <a:pPr algn="ctr"/>
              <a:r>
                <a:rPr lang="en-US" altLang="zh-TW" sz="1600" b="1" dirty="0">
                  <a:latin typeface="+mn-ea"/>
                </a:rPr>
                <a:t>63908</a:t>
              </a:r>
              <a:r>
                <a:rPr lang="zh-TW" altLang="en-US" sz="1600" b="1" dirty="0">
                  <a:latin typeface="+mn-ea"/>
                </a:rPr>
                <a:t>部隊</a:t>
              </a:r>
            </a:p>
          </p:txBody>
        </p:sp>
        <p:sp>
          <p:nvSpPr>
            <p:cNvPr id="18" name="Oval 47"/>
            <p:cNvSpPr>
              <a:spLocks noChangeArrowheads="1"/>
            </p:cNvSpPr>
            <p:nvPr/>
          </p:nvSpPr>
          <p:spPr bwMode="hidden">
            <a:xfrm>
              <a:off x="2548413" y="3221413"/>
              <a:ext cx="1194666" cy="1502831"/>
            </a:xfrm>
            <a:prstGeom prst="ellipse">
              <a:avLst/>
            </a:prstGeom>
            <a:solidFill>
              <a:srgbClr val="FFC000"/>
            </a:solidFill>
            <a:ln w="38100" algn="ctr">
              <a:noFill/>
              <a:round/>
              <a:headEnd/>
              <a:tailEnd/>
            </a:ln>
            <a:effectLst/>
          </p:spPr>
          <p:txBody>
            <a:bodyPr wrap="none" anchor="ctr"/>
            <a:lstStyle/>
            <a:p>
              <a:pPr algn="ctr"/>
              <a:r>
                <a:rPr lang="zh-TW" altLang="en-US" sz="1400" b="1" dirty="0">
                  <a:latin typeface="+mn-ea"/>
                </a:rPr>
                <a:t>中國兵器工業</a:t>
              </a:r>
              <a:endParaRPr lang="en-US" altLang="zh-TW" sz="1400" b="1" dirty="0">
                <a:latin typeface="+mn-ea"/>
              </a:endParaRPr>
            </a:p>
            <a:p>
              <a:pPr algn="ctr"/>
              <a:r>
                <a:rPr lang="zh-TW" altLang="en-US" sz="1400" b="1" dirty="0">
                  <a:latin typeface="+mn-ea"/>
                </a:rPr>
                <a:t>第</a:t>
              </a:r>
              <a:r>
                <a:rPr lang="en-US" altLang="zh-TW" sz="1400" b="1" dirty="0">
                  <a:latin typeface="+mn-ea"/>
                </a:rPr>
                <a:t>208</a:t>
              </a:r>
              <a:r>
                <a:rPr lang="zh-TW" altLang="en-US" sz="1400" b="1" dirty="0">
                  <a:latin typeface="+mn-ea"/>
                </a:rPr>
                <a:t>研究所</a:t>
              </a:r>
            </a:p>
          </p:txBody>
        </p:sp>
        <p:cxnSp>
          <p:nvCxnSpPr>
            <p:cNvPr id="19" name="直線單箭頭接點 18"/>
            <p:cNvCxnSpPr>
              <a:stCxn id="17" idx="6"/>
              <a:endCxn id="16" idx="2"/>
            </p:cNvCxnSpPr>
            <p:nvPr/>
          </p:nvCxnSpPr>
          <p:spPr>
            <a:xfrm>
              <a:off x="3743079" y="2467879"/>
              <a:ext cx="2352790" cy="75031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stCxn id="16" idx="2"/>
              <a:endCxn id="18" idx="6"/>
            </p:cNvCxnSpPr>
            <p:nvPr/>
          </p:nvCxnSpPr>
          <p:spPr>
            <a:xfrm flipH="1">
              <a:off x="3743079" y="3218197"/>
              <a:ext cx="2352790" cy="754632"/>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 name="群組 20"/>
            <p:cNvGrpSpPr/>
            <p:nvPr/>
          </p:nvGrpSpPr>
          <p:grpSpPr>
            <a:xfrm>
              <a:off x="352911" y="1628801"/>
              <a:ext cx="1624886" cy="1097223"/>
              <a:chOff x="474531" y="1308013"/>
              <a:chExt cx="1381198" cy="1097223"/>
            </a:xfrm>
          </p:grpSpPr>
          <p:sp>
            <p:nvSpPr>
              <p:cNvPr id="24" name="矩形 23"/>
              <p:cNvSpPr/>
              <p:nvPr/>
            </p:nvSpPr>
            <p:spPr>
              <a:xfrm>
                <a:off x="474531" y="1308013"/>
                <a:ext cx="1381198" cy="1097223"/>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100" b="1" dirty="0">
                    <a:solidFill>
                      <a:schemeClr val="tx1"/>
                    </a:solidFill>
                  </a:rPr>
                  <a:t>                </a:t>
                </a:r>
                <a:r>
                  <a:rPr lang="zh-TW" altLang="en-US" sz="1600" b="1" dirty="0">
                    <a:solidFill>
                      <a:schemeClr val="tx1"/>
                    </a:solidFill>
                  </a:rPr>
                  <a:t>直屬</a:t>
                </a:r>
                <a:endParaRPr lang="en-US" altLang="zh-TW" sz="1600" b="1" dirty="0">
                  <a:solidFill>
                    <a:schemeClr val="tx1"/>
                  </a:solidFill>
                </a:endParaRPr>
              </a:p>
              <a:p>
                <a:pPr algn="ctr"/>
                <a:endParaRPr lang="en-US" altLang="zh-TW" sz="400" b="1" dirty="0">
                  <a:solidFill>
                    <a:schemeClr val="tx1"/>
                  </a:solidFill>
                </a:endParaRPr>
              </a:p>
              <a:p>
                <a:pPr algn="ctr"/>
                <a:r>
                  <a:rPr lang="zh-TW" altLang="en-US" sz="1200" b="1" dirty="0">
                    <a:solidFill>
                      <a:schemeClr val="tx1"/>
                    </a:solidFill>
                  </a:rPr>
                  <a:t>              </a:t>
                </a:r>
                <a:r>
                  <a:rPr lang="zh-TW" altLang="en-US" sz="1600" b="1" dirty="0">
                    <a:solidFill>
                      <a:schemeClr val="tx1"/>
                    </a:solidFill>
                  </a:rPr>
                  <a:t>合作</a:t>
                </a:r>
              </a:p>
            </p:txBody>
          </p:sp>
          <p:cxnSp>
            <p:nvCxnSpPr>
              <p:cNvPr id="25" name="直線單箭頭接點 24"/>
              <p:cNvCxnSpPr/>
              <p:nvPr/>
            </p:nvCxnSpPr>
            <p:spPr>
              <a:xfrm>
                <a:off x="604931" y="1691863"/>
                <a:ext cx="541474" cy="0"/>
              </a:xfrm>
              <a:prstGeom prst="straightConnector1">
                <a:avLst/>
              </a:prstGeom>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586206" y="2075515"/>
                <a:ext cx="560199"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 name="直線單箭頭接點 21"/>
            <p:cNvCxnSpPr>
              <a:stCxn id="23" idx="6"/>
              <a:endCxn id="18" idx="2"/>
            </p:cNvCxnSpPr>
            <p:nvPr/>
          </p:nvCxnSpPr>
          <p:spPr>
            <a:xfrm flipV="1">
              <a:off x="1706358" y="3972829"/>
              <a:ext cx="842055" cy="7124"/>
            </a:xfrm>
            <a:prstGeom prst="straightConnector1">
              <a:avLst/>
            </a:prstGeom>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Oval 47"/>
            <p:cNvSpPr>
              <a:spLocks noChangeArrowheads="1"/>
            </p:cNvSpPr>
            <p:nvPr/>
          </p:nvSpPr>
          <p:spPr bwMode="hidden">
            <a:xfrm>
              <a:off x="418132" y="3303844"/>
              <a:ext cx="1288226" cy="1352216"/>
            </a:xfrm>
            <a:prstGeom prst="ellipse">
              <a:avLst/>
            </a:prstGeom>
            <a:solidFill>
              <a:srgbClr val="FFCC00"/>
            </a:solidFill>
            <a:ln w="38100" algn="ctr">
              <a:noFill/>
              <a:round/>
              <a:headEnd/>
              <a:tailEnd/>
            </a:ln>
            <a:effectLst/>
          </p:spPr>
          <p:txBody>
            <a:bodyPr wrap="none" anchor="ctr"/>
            <a:lstStyle/>
            <a:p>
              <a:pPr algn="ctr"/>
              <a:r>
                <a:rPr lang="zh-TW" altLang="en-US" sz="1400" b="1" dirty="0">
                  <a:solidFill>
                    <a:sysClr val="windowText" lastClr="000000"/>
                  </a:solidFill>
                  <a:latin typeface="+mn-ea"/>
                </a:rPr>
                <a:t>中國兵器</a:t>
              </a:r>
              <a:r>
                <a:rPr lang="en-US" altLang="zh-TW" sz="1400" b="1" dirty="0">
                  <a:solidFill>
                    <a:sysClr val="windowText" lastClr="000000"/>
                  </a:solidFill>
                  <a:latin typeface="+mn-ea"/>
                </a:rPr>
                <a:t/>
              </a:r>
              <a:br>
                <a:rPr lang="en-US" altLang="zh-TW" sz="1400" b="1" dirty="0">
                  <a:solidFill>
                    <a:sysClr val="windowText" lastClr="000000"/>
                  </a:solidFill>
                  <a:latin typeface="+mn-ea"/>
                </a:rPr>
              </a:br>
              <a:r>
                <a:rPr lang="zh-TW" altLang="en-US" sz="1400" b="1" dirty="0">
                  <a:solidFill>
                    <a:sysClr val="windowText" lastClr="000000"/>
                  </a:solidFill>
                  <a:latin typeface="+mn-ea"/>
                </a:rPr>
                <a:t>裝備集團公司</a:t>
              </a:r>
            </a:p>
          </p:txBody>
        </p:sp>
      </p:grpSp>
      <p:sp>
        <p:nvSpPr>
          <p:cNvPr id="28" name="矩形 27"/>
          <p:cNvSpPr/>
          <p:nvPr/>
        </p:nvSpPr>
        <p:spPr>
          <a:xfrm>
            <a:off x="3107584" y="2371025"/>
            <a:ext cx="1159793" cy="2138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3456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135</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中國船舶重工集團與軍事合作之研究</a:t>
            </a:r>
          </a:p>
        </p:txBody>
      </p:sp>
      <p:sp>
        <p:nvSpPr>
          <p:cNvPr id="3" name="矩形 2"/>
          <p:cNvSpPr/>
          <p:nvPr/>
        </p:nvSpPr>
        <p:spPr>
          <a:xfrm>
            <a:off x="2051720" y="5301208"/>
            <a:ext cx="4536504" cy="954107"/>
          </a:xfrm>
          <a:prstGeom prst="rect">
            <a:avLst/>
          </a:prstGeom>
        </p:spPr>
        <p:txBody>
          <a:bodyPr wrap="square">
            <a:spAutoFit/>
          </a:bodyPr>
          <a:lstStyle/>
          <a:p>
            <a:r>
              <a:rPr lang="zh-TW" altLang="en-US" dirty="0"/>
              <a:t>中共第二艘航空母艦大連造船廠下水儀式現場新聞截圖</a:t>
            </a:r>
          </a:p>
        </p:txBody>
      </p:sp>
      <p:pic>
        <p:nvPicPr>
          <p:cNvPr id="27" name="圖片 26"/>
          <p:cNvPicPr>
            <a:picLocks/>
          </p:cNvPicPr>
          <p:nvPr/>
        </p:nvPicPr>
        <p:blipFill>
          <a:blip r:embed="rId3">
            <a:extLst>
              <a:ext uri="{28A0092B-C50C-407E-A947-70E740481C1C}">
                <a14:useLocalDpi xmlns:a14="http://schemas.microsoft.com/office/drawing/2010/main" val="0"/>
              </a:ext>
            </a:extLst>
          </a:blip>
          <a:stretch>
            <a:fillRect/>
          </a:stretch>
        </p:blipFill>
        <p:spPr>
          <a:xfrm>
            <a:off x="827584" y="1340768"/>
            <a:ext cx="7344816" cy="3888432"/>
          </a:xfrm>
          <a:prstGeom prst="rect">
            <a:avLst/>
          </a:prstGeom>
        </p:spPr>
      </p:pic>
    </p:spTree>
    <p:extLst>
      <p:ext uri="{BB962C8B-B14F-4D97-AF65-F5344CB8AC3E}">
        <p14:creationId xmlns:p14="http://schemas.microsoft.com/office/powerpoint/2010/main" val="135204987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136</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中國船舶重工集團與軍事合作之研究</a:t>
            </a:r>
          </a:p>
        </p:txBody>
      </p:sp>
      <p:sp>
        <p:nvSpPr>
          <p:cNvPr id="3" name="矩形 2"/>
          <p:cNvSpPr/>
          <p:nvPr/>
        </p:nvSpPr>
        <p:spPr>
          <a:xfrm>
            <a:off x="2447764" y="5301208"/>
            <a:ext cx="4536504" cy="954107"/>
          </a:xfrm>
          <a:prstGeom prst="rect">
            <a:avLst/>
          </a:prstGeom>
        </p:spPr>
        <p:txBody>
          <a:bodyPr wrap="square">
            <a:spAutoFit/>
          </a:bodyPr>
          <a:lstStyle/>
          <a:p>
            <a:r>
              <a:rPr lang="zh-TW" altLang="en-US" dirty="0"/>
              <a:t>解放軍海軍司令沈金龍視導渤海造船廠人員新聞截圖</a:t>
            </a:r>
          </a:p>
        </p:txBody>
      </p:sp>
      <p:pic>
        <p:nvPicPr>
          <p:cNvPr id="6" name="圖片 5"/>
          <p:cNvPicPr>
            <a:picLocks/>
          </p:cNvPicPr>
          <p:nvPr/>
        </p:nvPicPr>
        <p:blipFill>
          <a:blip r:embed="rId3">
            <a:extLst>
              <a:ext uri="{28A0092B-C50C-407E-A947-70E740481C1C}">
                <a14:useLocalDpi xmlns:a14="http://schemas.microsoft.com/office/drawing/2010/main" val="0"/>
              </a:ext>
            </a:extLst>
          </a:blip>
          <a:stretch>
            <a:fillRect/>
          </a:stretch>
        </p:blipFill>
        <p:spPr>
          <a:xfrm>
            <a:off x="1115616" y="1268760"/>
            <a:ext cx="7200800" cy="4032448"/>
          </a:xfrm>
          <a:prstGeom prst="rect">
            <a:avLst/>
          </a:prstGeom>
        </p:spPr>
      </p:pic>
    </p:spTree>
    <p:extLst>
      <p:ext uri="{BB962C8B-B14F-4D97-AF65-F5344CB8AC3E}">
        <p14:creationId xmlns:p14="http://schemas.microsoft.com/office/powerpoint/2010/main" val="19972705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137</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中國船舶重工集團與軍事合作之研究</a:t>
            </a:r>
          </a:p>
        </p:txBody>
      </p:sp>
      <p:grpSp>
        <p:nvGrpSpPr>
          <p:cNvPr id="7" name="群組 6"/>
          <p:cNvGrpSpPr/>
          <p:nvPr/>
        </p:nvGrpSpPr>
        <p:grpSpPr>
          <a:xfrm>
            <a:off x="1224022" y="1315285"/>
            <a:ext cx="6695956" cy="4365176"/>
            <a:chOff x="1619792" y="242366"/>
            <a:chExt cx="6400324" cy="4917316"/>
          </a:xfrm>
        </p:grpSpPr>
        <p:sp>
          <p:nvSpPr>
            <p:cNvPr id="8" name="Oval 52"/>
            <p:cNvSpPr>
              <a:spLocks noChangeArrowheads="1"/>
            </p:cNvSpPr>
            <p:nvPr/>
          </p:nvSpPr>
          <p:spPr bwMode="hidden">
            <a:xfrm>
              <a:off x="5860116" y="2996951"/>
              <a:ext cx="2160000" cy="2160000"/>
            </a:xfrm>
            <a:prstGeom prst="ellipse">
              <a:avLst/>
            </a:prstGeom>
            <a:solidFill>
              <a:srgbClr val="FFC000"/>
            </a:solidFill>
            <a:ln w="38100" algn="ctr">
              <a:noFill/>
              <a:round/>
              <a:headEnd/>
              <a:tailEnd/>
            </a:ln>
            <a:effectLst/>
          </p:spPr>
          <p:txBody>
            <a:bodyPr wrap="none" anchor="ctr"/>
            <a:lstStyle/>
            <a:p>
              <a:pPr algn="ctr">
                <a:defRPr/>
              </a:pPr>
              <a:r>
                <a:rPr lang="zh-TW" altLang="en-US" sz="2800" b="1" dirty="0">
                  <a:latin typeface="+mj-ea"/>
                  <a:ea typeface="+mj-ea"/>
                </a:rPr>
                <a:t>中國船舶重工</a:t>
              </a:r>
              <a:endParaRPr lang="en-US" altLang="zh-TW" sz="2800" b="1" dirty="0">
                <a:latin typeface="+mj-ea"/>
                <a:ea typeface="+mj-ea"/>
              </a:endParaRPr>
            </a:p>
            <a:p>
              <a:pPr algn="ctr">
                <a:defRPr/>
              </a:pPr>
              <a:r>
                <a:rPr lang="zh-TW" altLang="en-US" sz="2800" b="1" dirty="0">
                  <a:latin typeface="+mj-ea"/>
                  <a:ea typeface="+mj-ea"/>
                </a:rPr>
                <a:t>集團</a:t>
              </a:r>
            </a:p>
          </p:txBody>
        </p:sp>
        <p:grpSp>
          <p:nvGrpSpPr>
            <p:cNvPr id="9" name="群組 8"/>
            <p:cNvGrpSpPr/>
            <p:nvPr/>
          </p:nvGrpSpPr>
          <p:grpSpPr>
            <a:xfrm>
              <a:off x="1619792" y="242366"/>
              <a:ext cx="4284316" cy="4917316"/>
              <a:chOff x="1619792" y="242366"/>
              <a:chExt cx="4284316" cy="4917316"/>
            </a:xfrm>
          </p:grpSpPr>
          <p:sp>
            <p:nvSpPr>
              <p:cNvPr id="10" name="Oval 47"/>
              <p:cNvSpPr>
                <a:spLocks noChangeArrowheads="1"/>
              </p:cNvSpPr>
              <p:nvPr/>
            </p:nvSpPr>
            <p:spPr bwMode="hidden">
              <a:xfrm>
                <a:off x="3744108" y="242366"/>
                <a:ext cx="2160000" cy="2160000"/>
              </a:xfrm>
              <a:prstGeom prst="ellipse">
                <a:avLst/>
              </a:prstGeom>
              <a:solidFill>
                <a:srgbClr val="FF0000"/>
              </a:solidFill>
              <a:ln w="38100" algn="ctr">
                <a:noFill/>
                <a:round/>
                <a:headEnd/>
                <a:tailEnd/>
              </a:ln>
              <a:effectLst/>
            </p:spPr>
            <p:txBody>
              <a:bodyPr wrap="none" anchor="ctr"/>
              <a:lstStyle/>
              <a:p>
                <a:pPr algn="ctr"/>
                <a:r>
                  <a:rPr lang="zh-TW" altLang="en-US" sz="2800" b="1" dirty="0">
                    <a:latin typeface="+mj-ea"/>
                    <a:ea typeface="+mj-ea"/>
                  </a:rPr>
                  <a:t>中央</a:t>
                </a:r>
                <a:r>
                  <a:rPr lang="en-US" altLang="zh-TW" sz="2800" b="1" dirty="0">
                    <a:latin typeface="+mj-ea"/>
                    <a:ea typeface="+mj-ea"/>
                  </a:rPr>
                  <a:t/>
                </a:r>
                <a:br>
                  <a:rPr lang="en-US" altLang="zh-TW" sz="2800" b="1" dirty="0">
                    <a:latin typeface="+mj-ea"/>
                    <a:ea typeface="+mj-ea"/>
                  </a:rPr>
                </a:br>
                <a:r>
                  <a:rPr lang="zh-TW" altLang="en-US" sz="2800" b="1" dirty="0">
                    <a:latin typeface="+mj-ea"/>
                    <a:ea typeface="+mj-ea"/>
                  </a:rPr>
                  <a:t>軍委</a:t>
                </a:r>
              </a:p>
            </p:txBody>
          </p:sp>
          <p:cxnSp>
            <p:nvCxnSpPr>
              <p:cNvPr id="11" name="直線單箭頭接點 10"/>
              <p:cNvCxnSpPr/>
              <p:nvPr/>
            </p:nvCxnSpPr>
            <p:spPr>
              <a:xfrm flipV="1">
                <a:off x="2987824" y="1916832"/>
                <a:ext cx="864096" cy="1026064"/>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2699792" y="2060848"/>
                <a:ext cx="666826" cy="450719"/>
              </a:xfrm>
              <a:prstGeom prst="rect">
                <a:avLst/>
              </a:prstGeom>
              <a:noFill/>
            </p:spPr>
            <p:txBody>
              <a:bodyPr wrap="none" rtlCol="0">
                <a:spAutoFit/>
              </a:bodyPr>
              <a:lstStyle/>
              <a:p>
                <a:r>
                  <a:rPr lang="zh-TW" altLang="en-US" sz="2000" b="1" dirty="0">
                    <a:latin typeface="+mj-ea"/>
                    <a:ea typeface="+mj-ea"/>
                  </a:rPr>
                  <a:t>直屬</a:t>
                </a:r>
              </a:p>
            </p:txBody>
          </p:sp>
          <p:sp>
            <p:nvSpPr>
              <p:cNvPr id="13" name="Oval 47"/>
              <p:cNvSpPr>
                <a:spLocks noChangeArrowheads="1"/>
              </p:cNvSpPr>
              <p:nvPr/>
            </p:nvSpPr>
            <p:spPr bwMode="hidden">
              <a:xfrm>
                <a:off x="1619792" y="2999682"/>
                <a:ext cx="2160000" cy="2160000"/>
              </a:xfrm>
              <a:prstGeom prst="ellipse">
                <a:avLst/>
              </a:prstGeom>
              <a:solidFill>
                <a:srgbClr val="92D050"/>
              </a:solidFill>
              <a:ln w="38100" algn="ctr">
                <a:noFill/>
                <a:round/>
                <a:headEnd/>
                <a:tailEnd/>
              </a:ln>
              <a:effectLst/>
            </p:spPr>
            <p:txBody>
              <a:bodyPr wrap="none" anchor="ctr"/>
              <a:lstStyle/>
              <a:p>
                <a:pPr algn="ctr"/>
                <a:r>
                  <a:rPr lang="zh-TW" altLang="en-US" sz="2800" b="1" dirty="0">
                    <a:latin typeface="+mj-ea"/>
                    <a:ea typeface="+mj-ea"/>
                  </a:rPr>
                  <a:t>解放軍</a:t>
                </a:r>
                <a:endParaRPr lang="en-US" altLang="zh-TW" sz="2800" b="1" dirty="0">
                  <a:latin typeface="+mj-ea"/>
                  <a:ea typeface="+mj-ea"/>
                </a:endParaRPr>
              </a:p>
              <a:p>
                <a:pPr algn="ctr"/>
                <a:r>
                  <a:rPr lang="zh-TW" altLang="en-US" sz="2800" b="1" dirty="0">
                    <a:latin typeface="+mj-ea"/>
                    <a:ea typeface="+mj-ea"/>
                  </a:rPr>
                  <a:t>海軍</a:t>
                </a:r>
              </a:p>
            </p:txBody>
          </p:sp>
          <p:cxnSp>
            <p:nvCxnSpPr>
              <p:cNvPr id="14" name="直線單箭頭接點 13"/>
              <p:cNvCxnSpPr/>
              <p:nvPr/>
            </p:nvCxnSpPr>
            <p:spPr>
              <a:xfrm>
                <a:off x="3779792" y="4070189"/>
                <a:ext cx="201602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4209233" y="3529659"/>
                <a:ext cx="1157140" cy="450719"/>
              </a:xfrm>
              <a:prstGeom prst="rect">
                <a:avLst/>
              </a:prstGeom>
              <a:noFill/>
            </p:spPr>
            <p:txBody>
              <a:bodyPr wrap="none" rtlCol="0">
                <a:spAutoFit/>
              </a:bodyPr>
              <a:lstStyle/>
              <a:p>
                <a:pPr algn="ctr"/>
                <a:r>
                  <a:rPr lang="zh-TW" altLang="en-US" sz="2000" b="1" dirty="0">
                    <a:latin typeface="+mj-ea"/>
                    <a:ea typeface="+mj-ea"/>
                  </a:rPr>
                  <a:t>軍民融合</a:t>
                </a:r>
              </a:p>
            </p:txBody>
          </p:sp>
        </p:grpSp>
      </p:grpSp>
      <p:sp>
        <p:nvSpPr>
          <p:cNvPr id="2" name="矩形 1"/>
          <p:cNvSpPr/>
          <p:nvPr/>
        </p:nvSpPr>
        <p:spPr>
          <a:xfrm>
            <a:off x="2051720" y="5629897"/>
            <a:ext cx="4572000" cy="954107"/>
          </a:xfrm>
          <a:prstGeom prst="rect">
            <a:avLst/>
          </a:prstGeom>
        </p:spPr>
        <p:txBody>
          <a:bodyPr>
            <a:spAutoFit/>
          </a:bodyPr>
          <a:lstStyle/>
          <a:p>
            <a:pPr algn="ctr"/>
            <a:r>
              <a:rPr lang="zh-TW" altLang="en-US" b="1" dirty="0"/>
              <a:t>圖為中國船舶重工集團與軍事單位關聯圖</a:t>
            </a:r>
          </a:p>
        </p:txBody>
      </p:sp>
    </p:spTree>
    <p:extLst>
      <p:ext uri="{BB962C8B-B14F-4D97-AF65-F5344CB8AC3E}">
        <p14:creationId xmlns:p14="http://schemas.microsoft.com/office/powerpoint/2010/main" val="284730586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709404" y="90423"/>
            <a:ext cx="7884368" cy="707886"/>
          </a:xfrm>
          <a:prstGeom prst="rect">
            <a:avLst/>
          </a:prstGeom>
          <a:noFill/>
          <a:ln w="9525">
            <a:noFill/>
            <a:miter lim="800000"/>
            <a:headEnd/>
            <a:tailEnd/>
          </a:ln>
        </p:spPr>
        <p:txBody>
          <a:bodyPr wrap="square">
            <a:spAutoFit/>
          </a:bodyPr>
          <a:lstStyle/>
          <a:p>
            <a:pPr marL="536575" lvl="0" indent="-623888" algn="just"/>
            <a:r>
              <a:rPr lang="zh-TW" altLang="en-US" sz="4000" spc="-1" dirty="0">
                <a:uFill>
                  <a:solidFill>
                    <a:srgbClr val="FFFF00"/>
                  </a:solidFill>
                </a:uFill>
                <a:latin typeface="+mj-ea"/>
                <a:ea typeface="+mj-ea"/>
              </a:rPr>
              <a:t>航空發動機集團與軍事合作之研究</a:t>
            </a:r>
            <a:endParaRPr lang="en-US" altLang="zh-TW" sz="4000" spc="-1" dirty="0">
              <a:uFill>
                <a:solidFill>
                  <a:srgbClr val="FFFF00"/>
                </a:solidFill>
              </a:uFill>
              <a:latin typeface="+mj-ea"/>
              <a:ea typeface="+mj-ea"/>
            </a:endParaRPr>
          </a:p>
        </p:txBody>
      </p:sp>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44" y="1321529"/>
            <a:ext cx="8174112" cy="4600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字方塊 7"/>
          <p:cNvSpPr txBox="1"/>
          <p:nvPr/>
        </p:nvSpPr>
        <p:spPr>
          <a:xfrm>
            <a:off x="709404" y="5922401"/>
            <a:ext cx="7725192" cy="523220"/>
          </a:xfrm>
          <a:prstGeom prst="rect">
            <a:avLst/>
          </a:prstGeom>
          <a:noFill/>
        </p:spPr>
        <p:txBody>
          <a:bodyPr wrap="none" rtlCol="0">
            <a:spAutoFit/>
          </a:bodyPr>
          <a:lstStyle/>
          <a:p>
            <a:r>
              <a:rPr lang="zh-TW" altLang="en-US" sz="2800" b="1" dirty="0"/>
              <a:t>航空發動機領域軍民融合推動工作會議新聞截圖</a:t>
            </a:r>
          </a:p>
        </p:txBody>
      </p:sp>
    </p:spTree>
    <p:extLst>
      <p:ext uri="{BB962C8B-B14F-4D97-AF65-F5344CB8AC3E}">
        <p14:creationId xmlns:p14="http://schemas.microsoft.com/office/powerpoint/2010/main" val="358191126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709404" y="90423"/>
            <a:ext cx="7884368" cy="707886"/>
          </a:xfrm>
          <a:prstGeom prst="rect">
            <a:avLst/>
          </a:prstGeom>
          <a:noFill/>
          <a:ln w="9525">
            <a:noFill/>
            <a:miter lim="800000"/>
            <a:headEnd/>
            <a:tailEnd/>
          </a:ln>
        </p:spPr>
        <p:txBody>
          <a:bodyPr wrap="square">
            <a:spAutoFit/>
          </a:bodyPr>
          <a:lstStyle/>
          <a:p>
            <a:pPr marL="536575" lvl="0" indent="-623888" algn="just"/>
            <a:r>
              <a:rPr lang="zh-TW" altLang="en-US" sz="4000" spc="-1" dirty="0">
                <a:uFill>
                  <a:solidFill>
                    <a:srgbClr val="FFFF00"/>
                  </a:solidFill>
                </a:uFill>
                <a:latin typeface="+mj-ea"/>
                <a:ea typeface="+mj-ea"/>
              </a:rPr>
              <a:t>航空發動機集團與軍事合作之研究</a:t>
            </a:r>
            <a:endParaRPr lang="en-US" altLang="zh-TW" sz="4000" spc="-1" dirty="0">
              <a:uFill>
                <a:solidFill>
                  <a:srgbClr val="FFFF00"/>
                </a:solidFill>
              </a:uFill>
              <a:latin typeface="+mj-ea"/>
              <a:ea typeface="+mj-ea"/>
            </a:endParaRPr>
          </a:p>
        </p:txBody>
      </p:sp>
      <p:grpSp>
        <p:nvGrpSpPr>
          <p:cNvPr id="5" name="群組 4"/>
          <p:cNvGrpSpPr/>
          <p:nvPr/>
        </p:nvGrpSpPr>
        <p:grpSpPr>
          <a:xfrm>
            <a:off x="1079613" y="1611531"/>
            <a:ext cx="6984775" cy="4193733"/>
            <a:chOff x="1619792" y="242366"/>
            <a:chExt cx="6400324" cy="4917316"/>
          </a:xfrm>
        </p:grpSpPr>
        <p:sp>
          <p:nvSpPr>
            <p:cNvPr id="7" name="Oval 52"/>
            <p:cNvSpPr>
              <a:spLocks noChangeArrowheads="1"/>
            </p:cNvSpPr>
            <p:nvPr/>
          </p:nvSpPr>
          <p:spPr bwMode="hidden">
            <a:xfrm>
              <a:off x="5860116" y="2996952"/>
              <a:ext cx="2160000" cy="2160000"/>
            </a:xfrm>
            <a:prstGeom prst="ellipse">
              <a:avLst/>
            </a:prstGeom>
            <a:solidFill>
              <a:srgbClr val="FFC000"/>
            </a:solidFill>
            <a:ln w="38100" algn="ctr">
              <a:noFill/>
              <a:round/>
              <a:headEnd/>
              <a:tailEnd/>
            </a:ln>
            <a:effectLst/>
          </p:spPr>
          <p:txBody>
            <a:bodyPr wrap="none" anchor="ctr"/>
            <a:lstStyle/>
            <a:p>
              <a:pPr algn="ctr">
                <a:defRPr/>
              </a:pPr>
              <a:r>
                <a:rPr lang="zh-TW" altLang="en-US" sz="2800" b="1" dirty="0">
                  <a:latin typeface="+mj-ea"/>
                  <a:ea typeface="+mj-ea"/>
                </a:rPr>
                <a:t>中國航天</a:t>
              </a:r>
              <a:endParaRPr lang="en-US" altLang="zh-TW" sz="2800" b="1" dirty="0">
                <a:latin typeface="+mj-ea"/>
                <a:ea typeface="+mj-ea"/>
              </a:endParaRPr>
            </a:p>
            <a:p>
              <a:pPr algn="ctr">
                <a:defRPr/>
              </a:pPr>
              <a:r>
                <a:rPr lang="zh-TW" altLang="en-US" sz="2800" b="1" dirty="0">
                  <a:latin typeface="+mj-ea"/>
                  <a:ea typeface="+mj-ea"/>
                </a:rPr>
                <a:t>發動機</a:t>
              </a:r>
              <a:endParaRPr lang="en-US" altLang="zh-TW" sz="2800" b="1" dirty="0">
                <a:latin typeface="+mj-ea"/>
                <a:ea typeface="+mj-ea"/>
              </a:endParaRPr>
            </a:p>
            <a:p>
              <a:pPr algn="ctr">
                <a:defRPr/>
              </a:pPr>
              <a:r>
                <a:rPr lang="zh-TW" altLang="en-US" sz="2800" b="1" dirty="0">
                  <a:latin typeface="+mj-ea"/>
                  <a:ea typeface="+mj-ea"/>
                </a:rPr>
                <a:t>集團</a:t>
              </a:r>
            </a:p>
          </p:txBody>
        </p:sp>
        <p:grpSp>
          <p:nvGrpSpPr>
            <p:cNvPr id="9" name="群組 8"/>
            <p:cNvGrpSpPr/>
            <p:nvPr/>
          </p:nvGrpSpPr>
          <p:grpSpPr>
            <a:xfrm>
              <a:off x="1619792" y="242366"/>
              <a:ext cx="4284316" cy="4917316"/>
              <a:chOff x="1619792" y="242366"/>
              <a:chExt cx="4284316" cy="4917316"/>
            </a:xfrm>
          </p:grpSpPr>
          <p:sp>
            <p:nvSpPr>
              <p:cNvPr id="10" name="Oval 47"/>
              <p:cNvSpPr>
                <a:spLocks noChangeArrowheads="1"/>
              </p:cNvSpPr>
              <p:nvPr/>
            </p:nvSpPr>
            <p:spPr bwMode="hidden">
              <a:xfrm>
                <a:off x="3744108" y="242366"/>
                <a:ext cx="2160000" cy="2160000"/>
              </a:xfrm>
              <a:prstGeom prst="ellipse">
                <a:avLst/>
              </a:prstGeom>
              <a:solidFill>
                <a:srgbClr val="FF0000"/>
              </a:solidFill>
              <a:ln w="38100" algn="ctr">
                <a:noFill/>
                <a:round/>
                <a:headEnd/>
                <a:tailEnd/>
              </a:ln>
              <a:effectLst/>
            </p:spPr>
            <p:txBody>
              <a:bodyPr wrap="none" anchor="ctr"/>
              <a:lstStyle/>
              <a:p>
                <a:pPr algn="ctr"/>
                <a:r>
                  <a:rPr lang="zh-TW" altLang="en-US" sz="2800" b="1" dirty="0">
                    <a:latin typeface="+mj-ea"/>
                    <a:ea typeface="+mj-ea"/>
                  </a:rPr>
                  <a:t>中央</a:t>
                </a:r>
                <a:r>
                  <a:rPr lang="en-US" altLang="zh-TW" sz="2800" b="1" dirty="0">
                    <a:latin typeface="+mj-ea"/>
                    <a:ea typeface="+mj-ea"/>
                  </a:rPr>
                  <a:t/>
                </a:r>
                <a:br>
                  <a:rPr lang="en-US" altLang="zh-TW" sz="2800" b="1" dirty="0">
                    <a:latin typeface="+mj-ea"/>
                    <a:ea typeface="+mj-ea"/>
                  </a:rPr>
                </a:br>
                <a:r>
                  <a:rPr lang="zh-TW" altLang="en-US" sz="2800" b="1" dirty="0">
                    <a:latin typeface="+mj-ea"/>
                    <a:ea typeface="+mj-ea"/>
                  </a:rPr>
                  <a:t>軍委</a:t>
                </a:r>
              </a:p>
            </p:txBody>
          </p:sp>
          <p:cxnSp>
            <p:nvCxnSpPr>
              <p:cNvPr id="11" name="直線單箭頭接點 10"/>
              <p:cNvCxnSpPr/>
              <p:nvPr/>
            </p:nvCxnSpPr>
            <p:spPr>
              <a:xfrm flipV="1">
                <a:off x="2987824" y="1916832"/>
                <a:ext cx="864096" cy="1026064"/>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2699792" y="2060848"/>
                <a:ext cx="639253" cy="469145"/>
              </a:xfrm>
              <a:prstGeom prst="rect">
                <a:avLst/>
              </a:prstGeom>
              <a:noFill/>
            </p:spPr>
            <p:txBody>
              <a:bodyPr wrap="none" rtlCol="0">
                <a:spAutoFit/>
              </a:bodyPr>
              <a:lstStyle/>
              <a:p>
                <a:r>
                  <a:rPr lang="zh-TW" altLang="en-US" sz="2000" b="1" dirty="0">
                    <a:latin typeface="+mj-ea"/>
                    <a:ea typeface="+mj-ea"/>
                  </a:rPr>
                  <a:t>直屬</a:t>
                </a:r>
              </a:p>
            </p:txBody>
          </p:sp>
          <p:sp>
            <p:nvSpPr>
              <p:cNvPr id="13" name="Oval 47"/>
              <p:cNvSpPr>
                <a:spLocks noChangeArrowheads="1"/>
              </p:cNvSpPr>
              <p:nvPr/>
            </p:nvSpPr>
            <p:spPr bwMode="hidden">
              <a:xfrm>
                <a:off x="1619792" y="2999682"/>
                <a:ext cx="2160000" cy="2160000"/>
              </a:xfrm>
              <a:prstGeom prst="ellipse">
                <a:avLst/>
              </a:prstGeom>
              <a:solidFill>
                <a:srgbClr val="92D050"/>
              </a:solidFill>
              <a:ln w="38100" algn="ctr">
                <a:noFill/>
                <a:round/>
                <a:headEnd/>
                <a:tailEnd/>
              </a:ln>
              <a:effectLst/>
            </p:spPr>
            <p:txBody>
              <a:bodyPr wrap="none" anchor="ctr"/>
              <a:lstStyle/>
              <a:p>
                <a:pPr algn="ctr"/>
                <a:r>
                  <a:rPr lang="zh-TW" altLang="en-US" sz="2800" b="1" dirty="0">
                    <a:latin typeface="+mj-ea"/>
                    <a:ea typeface="+mj-ea"/>
                  </a:rPr>
                  <a:t>解放軍空軍</a:t>
                </a:r>
                <a:endParaRPr lang="en-US" altLang="zh-TW" sz="2800" b="1" dirty="0">
                  <a:latin typeface="+mj-ea"/>
                  <a:ea typeface="+mj-ea"/>
                </a:endParaRPr>
              </a:p>
              <a:p>
                <a:pPr algn="ctr"/>
                <a:r>
                  <a:rPr lang="zh-TW" altLang="en-US" sz="2800" b="1" dirty="0">
                    <a:latin typeface="+mj-ea"/>
                    <a:ea typeface="+mj-ea"/>
                  </a:rPr>
                  <a:t>裝備部</a:t>
                </a:r>
                <a:endParaRPr lang="en-US" altLang="zh-TW" sz="2800" b="1" dirty="0">
                  <a:latin typeface="+mj-ea"/>
                  <a:ea typeface="+mj-ea"/>
                </a:endParaRPr>
              </a:p>
            </p:txBody>
          </p:sp>
          <p:cxnSp>
            <p:nvCxnSpPr>
              <p:cNvPr id="14" name="直線單箭頭接點 13"/>
              <p:cNvCxnSpPr/>
              <p:nvPr/>
            </p:nvCxnSpPr>
            <p:spPr>
              <a:xfrm>
                <a:off x="3779792" y="4070189"/>
                <a:ext cx="201602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4233157" y="3529659"/>
                <a:ext cx="1109292" cy="469145"/>
              </a:xfrm>
              <a:prstGeom prst="rect">
                <a:avLst/>
              </a:prstGeom>
              <a:noFill/>
            </p:spPr>
            <p:txBody>
              <a:bodyPr wrap="none" rtlCol="0">
                <a:spAutoFit/>
              </a:bodyPr>
              <a:lstStyle/>
              <a:p>
                <a:pPr algn="ctr"/>
                <a:r>
                  <a:rPr lang="zh-TW" altLang="en-US" sz="2000" b="1" dirty="0">
                    <a:latin typeface="+mj-ea"/>
                    <a:ea typeface="+mj-ea"/>
                  </a:rPr>
                  <a:t>軍民融合</a:t>
                </a:r>
              </a:p>
            </p:txBody>
          </p:sp>
        </p:grpSp>
      </p:grpSp>
      <p:sp>
        <p:nvSpPr>
          <p:cNvPr id="16" name="矩形 15"/>
          <p:cNvSpPr/>
          <p:nvPr/>
        </p:nvSpPr>
        <p:spPr>
          <a:xfrm>
            <a:off x="311944" y="5805264"/>
            <a:ext cx="8520112" cy="523220"/>
          </a:xfrm>
          <a:prstGeom prst="rect">
            <a:avLst/>
          </a:prstGeom>
        </p:spPr>
        <p:txBody>
          <a:bodyPr wrap="square">
            <a:spAutoFit/>
          </a:bodyPr>
          <a:lstStyle/>
          <a:p>
            <a:pPr algn="ctr"/>
            <a:r>
              <a:rPr lang="zh-TW" altLang="en-US" sz="2800" b="1" dirty="0"/>
              <a:t>圖為中國航天發動機集團與軍事單位關聯圖</a:t>
            </a:r>
          </a:p>
        </p:txBody>
      </p:sp>
    </p:spTree>
    <p:extLst>
      <p:ext uri="{BB962C8B-B14F-4D97-AF65-F5344CB8AC3E}">
        <p14:creationId xmlns:p14="http://schemas.microsoft.com/office/powerpoint/2010/main" val="35379703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763588" y="2276475"/>
            <a:ext cx="5760740" cy="24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lnSpc>
                <a:spcPct val="80000"/>
              </a:lnSpc>
              <a:spcBef>
                <a:spcPct val="0"/>
              </a:spcBef>
              <a:buClr>
                <a:schemeClr val="bg2"/>
              </a:buClr>
              <a:buSzPct val="75000"/>
              <a:buFont typeface="Wingdings" pitchFamily="2" charset="2"/>
              <a:buNone/>
              <a:defRPr/>
            </a:pPr>
            <a:r>
              <a:rPr kumimoji="0" lang="zh-TW" altLang="en-US" sz="5400" b="1" dirty="0" smtClean="0">
                <a:latin typeface="Times New Roman" pitchFamily="18" charset="0"/>
              </a:rPr>
              <a:t>第三章</a:t>
            </a:r>
          </a:p>
          <a:p>
            <a:pPr algn="ctr" eaLnBrk="1" hangingPunct="1">
              <a:lnSpc>
                <a:spcPct val="80000"/>
              </a:lnSpc>
              <a:spcBef>
                <a:spcPct val="0"/>
              </a:spcBef>
              <a:buClr>
                <a:schemeClr val="bg2"/>
              </a:buClr>
              <a:buSzPct val="75000"/>
              <a:buFont typeface="Wingdings" pitchFamily="2" charset="2"/>
              <a:buNone/>
              <a:defRPr/>
            </a:pPr>
            <a:endParaRPr lang="zh-TW" altLang="en-US" sz="5400" b="1" dirty="0" smtClean="0">
              <a:latin typeface="Times New Roman" pitchFamily="18" charset="0"/>
            </a:endParaRPr>
          </a:p>
          <a:p>
            <a:pPr marL="1104900" indent="-1104900" algn="ctr" eaLnBrk="1" hangingPunct="1">
              <a:buFontTx/>
              <a:buNone/>
              <a:defRPr/>
            </a:pPr>
            <a:r>
              <a:rPr kumimoji="0" lang="zh-TW" altLang="en-US" sz="5400" b="1" dirty="0" smtClean="0">
                <a:latin typeface="Times New Roman" pitchFamily="18" charset="0"/>
              </a:rPr>
              <a:t>情報作業</a:t>
            </a:r>
            <a:endParaRPr kumimoji="0" lang="en-US" altLang="zh-TW" sz="5400" b="1" dirty="0" smtClean="0">
              <a:latin typeface="Times New Roman" pitchFamily="18" charset="0"/>
            </a:endParaRPr>
          </a:p>
        </p:txBody>
      </p:sp>
    </p:spTree>
    <p:extLst>
      <p:ext uri="{BB962C8B-B14F-4D97-AF65-F5344CB8AC3E}">
        <p14:creationId xmlns:p14="http://schemas.microsoft.com/office/powerpoint/2010/main" val="3652904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1260264" y="81800"/>
            <a:ext cx="6804248" cy="707886"/>
          </a:xfrm>
          <a:prstGeom prst="rect">
            <a:avLst/>
          </a:prstGeom>
          <a:noFill/>
          <a:ln w="9525">
            <a:noFill/>
            <a:miter lim="800000"/>
            <a:headEnd/>
            <a:tailEnd/>
          </a:ln>
        </p:spPr>
        <p:txBody>
          <a:bodyPr wrap="square">
            <a:spAutoFit/>
          </a:bodyPr>
          <a:lstStyle/>
          <a:p>
            <a:pPr marL="536575" lvl="0" indent="-623888" algn="just"/>
            <a:r>
              <a:rPr lang="zh-TW" altLang="en-US" sz="4000" spc="-1" dirty="0">
                <a:uFill>
                  <a:solidFill>
                    <a:srgbClr val="FFFF00"/>
                  </a:solidFill>
                </a:uFill>
                <a:latin typeface="+mj-ea"/>
              </a:rPr>
              <a:t>中國電子信息產業集團之研究</a:t>
            </a:r>
            <a:endParaRPr lang="en-US" altLang="zh-TW" sz="4000" spc="-1" dirty="0">
              <a:uFill>
                <a:solidFill>
                  <a:srgbClr val="FFFF00"/>
                </a:solidFill>
              </a:uFill>
              <a:latin typeface="+mj-ea"/>
            </a:endParaRPr>
          </a:p>
        </p:txBody>
      </p:sp>
      <p:sp>
        <p:nvSpPr>
          <p:cNvPr id="17" name="Rectangle 3"/>
          <p:cNvSpPr txBox="1">
            <a:spLocks noChangeArrowheads="1"/>
          </p:cNvSpPr>
          <p:nvPr/>
        </p:nvSpPr>
        <p:spPr>
          <a:xfrm>
            <a:off x="457200" y="1266824"/>
            <a:ext cx="8229600" cy="4754463"/>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TW" altLang="en-US" spc="-1" dirty="0">
                <a:uFill>
                  <a:solidFill>
                    <a:srgbClr val="FFFF00"/>
                  </a:solidFill>
                </a:uFill>
                <a:latin typeface="+mj-ea"/>
              </a:rPr>
              <a:t>新聞摘要：</a:t>
            </a:r>
            <a:endParaRPr lang="en-US" altLang="zh-TW" spc="-1" dirty="0">
              <a:uFill>
                <a:solidFill>
                  <a:srgbClr val="FFFF00"/>
                </a:solidFill>
              </a:uFill>
              <a:latin typeface="+mj-ea"/>
            </a:endParaRPr>
          </a:p>
          <a:p>
            <a:r>
              <a:rPr lang="zh-TW" altLang="en-US" kern="0" dirty="0"/>
              <a:t>中國電子信息產業集團及中國電子科技集團支持，中國電子進出口及中國科技國際貿易公司主辦</a:t>
            </a:r>
            <a:r>
              <a:rPr lang="en-US" altLang="zh-TW" kern="0" dirty="0"/>
              <a:t>2019</a:t>
            </a:r>
            <a:r>
              <a:rPr lang="zh-TW" altLang="en-US" kern="0" dirty="0"/>
              <a:t>北京國際軍民兩用裝備展覽會將於</a:t>
            </a:r>
            <a:r>
              <a:rPr lang="en-US" altLang="zh-TW" kern="0" dirty="0"/>
              <a:t>108</a:t>
            </a:r>
            <a:r>
              <a:rPr lang="zh-TW" altLang="en-US" kern="0" dirty="0"/>
              <a:t>年</a:t>
            </a:r>
            <a:r>
              <a:rPr lang="en-US" altLang="zh-TW" kern="0" dirty="0"/>
              <a:t>5</a:t>
            </a:r>
            <a:r>
              <a:rPr lang="zh-TW" altLang="en-US" kern="0" dirty="0"/>
              <a:t>月</a:t>
            </a:r>
            <a:r>
              <a:rPr lang="en-US" altLang="zh-TW" kern="0" dirty="0"/>
              <a:t>6</a:t>
            </a:r>
            <a:r>
              <a:rPr lang="zh-TW" altLang="en-US" kern="0" dirty="0"/>
              <a:t>日至</a:t>
            </a:r>
            <a:r>
              <a:rPr lang="en-US" altLang="zh-TW" kern="0" dirty="0"/>
              <a:t>8</a:t>
            </a:r>
            <a:r>
              <a:rPr lang="zh-TW" altLang="en-US" kern="0" dirty="0"/>
              <a:t>日舉辦，並邀請軍隊、武警、軍工集團、國防院校及科研院等採購單位出席。</a:t>
            </a:r>
          </a:p>
        </p:txBody>
      </p:sp>
    </p:spTree>
    <p:extLst>
      <p:ext uri="{BB962C8B-B14F-4D97-AF65-F5344CB8AC3E}">
        <p14:creationId xmlns:p14="http://schemas.microsoft.com/office/powerpoint/2010/main" val="148572770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1260264" y="81800"/>
            <a:ext cx="6804248" cy="707886"/>
          </a:xfrm>
          <a:prstGeom prst="rect">
            <a:avLst/>
          </a:prstGeom>
          <a:noFill/>
          <a:ln w="9525">
            <a:noFill/>
            <a:miter lim="800000"/>
            <a:headEnd/>
            <a:tailEnd/>
          </a:ln>
        </p:spPr>
        <p:txBody>
          <a:bodyPr wrap="square">
            <a:spAutoFit/>
          </a:bodyPr>
          <a:lstStyle/>
          <a:p>
            <a:pPr marL="536575" lvl="0" indent="-623888" algn="just"/>
            <a:r>
              <a:rPr lang="zh-TW" altLang="en-US" sz="4000" spc="-1" dirty="0">
                <a:uFill>
                  <a:solidFill>
                    <a:srgbClr val="FFFF00"/>
                  </a:solidFill>
                </a:uFill>
                <a:latin typeface="+mj-ea"/>
              </a:rPr>
              <a:t>中國電子信息產業集團之研究</a:t>
            </a:r>
            <a:endParaRPr lang="en-US" altLang="zh-TW" sz="4000" spc="-1" dirty="0">
              <a:uFill>
                <a:solidFill>
                  <a:srgbClr val="FFFF00"/>
                </a:solidFill>
              </a:uFill>
              <a:latin typeface="+mj-ea"/>
            </a:endParaRPr>
          </a:p>
        </p:txBody>
      </p:sp>
      <p:sp>
        <p:nvSpPr>
          <p:cNvPr id="17" name="Rectangle 3"/>
          <p:cNvSpPr txBox="1">
            <a:spLocks noChangeArrowheads="1"/>
          </p:cNvSpPr>
          <p:nvPr/>
        </p:nvSpPr>
        <p:spPr>
          <a:xfrm>
            <a:off x="457200" y="1266824"/>
            <a:ext cx="8229600" cy="4754463"/>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TW" altLang="en-US" spc="-1" dirty="0">
                <a:uFill>
                  <a:solidFill>
                    <a:srgbClr val="FFFF00"/>
                  </a:solidFill>
                </a:uFill>
                <a:latin typeface="+mj-ea"/>
              </a:rPr>
              <a:t>新聞摘要：</a:t>
            </a:r>
            <a:endParaRPr lang="en-US" altLang="zh-TW" spc="-1" dirty="0">
              <a:uFill>
                <a:solidFill>
                  <a:srgbClr val="FFFF00"/>
                </a:solidFill>
              </a:uFill>
              <a:latin typeface="+mj-ea"/>
            </a:endParaRPr>
          </a:p>
          <a:p>
            <a:r>
              <a:rPr lang="zh-TW" altLang="en-US" kern="0" dirty="0"/>
              <a:t>由中共中央軍委裝備發展部等機構指導，中國電子信息產業集團等軍工企業共同協辦，</a:t>
            </a:r>
            <a:r>
              <a:rPr lang="en-US" altLang="zh-TW" kern="0" dirty="0"/>
              <a:t>2019</a:t>
            </a:r>
            <a:r>
              <a:rPr lang="zh-TW" altLang="en-US" kern="0" dirty="0"/>
              <a:t>第四屆軍民兩用新材料大會於</a:t>
            </a:r>
            <a:r>
              <a:rPr lang="en-US" altLang="zh-TW" kern="0" dirty="0"/>
              <a:t>108</a:t>
            </a:r>
            <a:r>
              <a:rPr lang="zh-TW" altLang="en-US" kern="0" dirty="0"/>
              <a:t>年</a:t>
            </a:r>
            <a:r>
              <a:rPr lang="en-US" altLang="zh-TW" kern="0" dirty="0"/>
              <a:t>5</a:t>
            </a:r>
            <a:r>
              <a:rPr lang="zh-TW" altLang="en-US" kern="0" dirty="0"/>
              <a:t>月</a:t>
            </a:r>
            <a:r>
              <a:rPr lang="en-US" altLang="zh-TW" kern="0" dirty="0"/>
              <a:t>24</a:t>
            </a:r>
            <a:r>
              <a:rPr lang="zh-TW" altLang="en-US" kern="0" dirty="0"/>
              <a:t>至</a:t>
            </a:r>
            <a:r>
              <a:rPr lang="en-US" altLang="zh-TW" kern="0" dirty="0"/>
              <a:t>26</a:t>
            </a:r>
            <a:r>
              <a:rPr lang="zh-TW" altLang="en-US" kern="0" dirty="0"/>
              <a:t>日舉行，應邀人員包含中將懷國模、中將徐小岩及少將楊東勝等人。</a:t>
            </a:r>
          </a:p>
        </p:txBody>
      </p:sp>
    </p:spTree>
    <p:extLst>
      <p:ext uri="{BB962C8B-B14F-4D97-AF65-F5344CB8AC3E}">
        <p14:creationId xmlns:p14="http://schemas.microsoft.com/office/powerpoint/2010/main" val="242135972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1260264" y="81800"/>
            <a:ext cx="6804248" cy="707886"/>
          </a:xfrm>
          <a:prstGeom prst="rect">
            <a:avLst/>
          </a:prstGeom>
          <a:noFill/>
          <a:ln w="9525">
            <a:noFill/>
            <a:miter lim="800000"/>
            <a:headEnd/>
            <a:tailEnd/>
          </a:ln>
        </p:spPr>
        <p:txBody>
          <a:bodyPr wrap="square">
            <a:spAutoFit/>
          </a:bodyPr>
          <a:lstStyle/>
          <a:p>
            <a:pPr marL="536575" lvl="0" indent="-623888" algn="just"/>
            <a:r>
              <a:rPr lang="zh-TW" altLang="en-US" sz="4000" spc="-1" dirty="0">
                <a:uFill>
                  <a:solidFill>
                    <a:srgbClr val="FFFF00"/>
                  </a:solidFill>
                </a:uFill>
                <a:latin typeface="+mj-ea"/>
              </a:rPr>
              <a:t>中國電子信息產業集團之研究</a:t>
            </a:r>
            <a:endParaRPr lang="en-US" altLang="zh-TW" sz="4000" spc="-1" dirty="0">
              <a:uFill>
                <a:solidFill>
                  <a:srgbClr val="FFFF00"/>
                </a:solidFill>
              </a:uFill>
              <a:latin typeface="+mj-ea"/>
            </a:endParaRPr>
          </a:p>
        </p:txBody>
      </p:sp>
      <p:grpSp>
        <p:nvGrpSpPr>
          <p:cNvPr id="15" name="群組 14"/>
          <p:cNvGrpSpPr/>
          <p:nvPr/>
        </p:nvGrpSpPr>
        <p:grpSpPr>
          <a:xfrm>
            <a:off x="755576" y="1506921"/>
            <a:ext cx="7632848" cy="4276442"/>
            <a:chOff x="1619792" y="242366"/>
            <a:chExt cx="6400324" cy="4917316"/>
          </a:xfrm>
        </p:grpSpPr>
        <p:sp>
          <p:nvSpPr>
            <p:cNvPr id="16" name="Oval 47"/>
            <p:cNvSpPr>
              <a:spLocks noChangeArrowheads="1"/>
            </p:cNvSpPr>
            <p:nvPr/>
          </p:nvSpPr>
          <p:spPr bwMode="hidden">
            <a:xfrm>
              <a:off x="1619792" y="2999682"/>
              <a:ext cx="2160000" cy="2160000"/>
            </a:xfrm>
            <a:prstGeom prst="ellipse">
              <a:avLst/>
            </a:prstGeom>
            <a:solidFill>
              <a:srgbClr val="92D050"/>
            </a:solidFill>
            <a:ln w="38100" algn="ctr">
              <a:noFill/>
              <a:round/>
              <a:headEnd/>
              <a:tailEnd/>
            </a:ln>
            <a:effectLst/>
          </p:spPr>
          <p:txBody>
            <a:bodyPr wrap="none" anchor="ctr"/>
            <a:lstStyle/>
            <a:p>
              <a:pPr algn="ctr"/>
              <a:r>
                <a:rPr lang="zh-TW" altLang="en-US" sz="2800" b="1" dirty="0">
                  <a:latin typeface="+mj-ea"/>
                  <a:ea typeface="+mj-ea"/>
                </a:rPr>
                <a:t>解放軍</a:t>
              </a:r>
              <a:endParaRPr lang="en-US" altLang="zh-TW" sz="2800" b="1" dirty="0">
                <a:latin typeface="+mj-ea"/>
                <a:ea typeface="+mj-ea"/>
              </a:endParaRPr>
            </a:p>
            <a:p>
              <a:pPr algn="ctr"/>
              <a:r>
                <a:rPr lang="zh-TW" altLang="en-US" sz="2800" b="1" dirty="0">
                  <a:latin typeface="+mj-ea"/>
                  <a:ea typeface="+mj-ea"/>
                </a:rPr>
                <a:t>五大軍種</a:t>
              </a:r>
              <a:endParaRPr lang="en-US" altLang="zh-TW" sz="2800" b="1" dirty="0">
                <a:latin typeface="+mj-ea"/>
                <a:ea typeface="+mj-ea"/>
              </a:endParaRPr>
            </a:p>
            <a:p>
              <a:pPr algn="ctr"/>
              <a:r>
                <a:rPr lang="zh-TW" altLang="en-US" sz="2800" b="1" dirty="0">
                  <a:latin typeface="+mj-ea"/>
                  <a:ea typeface="+mj-ea"/>
                </a:rPr>
                <a:t>及武警</a:t>
              </a:r>
              <a:endParaRPr lang="en-US" altLang="zh-TW" sz="2800" b="1" dirty="0">
                <a:latin typeface="+mj-ea"/>
                <a:ea typeface="+mj-ea"/>
              </a:endParaRPr>
            </a:p>
          </p:txBody>
        </p:sp>
        <p:grpSp>
          <p:nvGrpSpPr>
            <p:cNvPr id="18" name="群組 17"/>
            <p:cNvGrpSpPr/>
            <p:nvPr/>
          </p:nvGrpSpPr>
          <p:grpSpPr>
            <a:xfrm>
              <a:off x="2699792" y="242366"/>
              <a:ext cx="5320324" cy="4914586"/>
              <a:chOff x="2699792" y="242366"/>
              <a:chExt cx="5320324" cy="4914586"/>
            </a:xfrm>
          </p:grpSpPr>
          <p:sp>
            <p:nvSpPr>
              <p:cNvPr id="19" name="Oval 47"/>
              <p:cNvSpPr>
                <a:spLocks noChangeArrowheads="1"/>
              </p:cNvSpPr>
              <p:nvPr/>
            </p:nvSpPr>
            <p:spPr bwMode="hidden">
              <a:xfrm>
                <a:off x="3744108" y="242366"/>
                <a:ext cx="2160000" cy="2160000"/>
              </a:xfrm>
              <a:prstGeom prst="ellipse">
                <a:avLst/>
              </a:prstGeom>
              <a:solidFill>
                <a:srgbClr val="FF0000"/>
              </a:solidFill>
              <a:ln w="38100" algn="ctr">
                <a:noFill/>
                <a:round/>
                <a:headEnd/>
                <a:tailEnd/>
              </a:ln>
              <a:effectLst/>
            </p:spPr>
            <p:txBody>
              <a:bodyPr wrap="none" anchor="ctr"/>
              <a:lstStyle/>
              <a:p>
                <a:pPr algn="ctr"/>
                <a:r>
                  <a:rPr lang="zh-TW" altLang="en-US" sz="2800" b="1" dirty="0">
                    <a:latin typeface="+mj-ea"/>
                    <a:ea typeface="+mj-ea"/>
                  </a:rPr>
                  <a:t>中央</a:t>
                </a:r>
                <a:r>
                  <a:rPr lang="en-US" altLang="zh-TW" sz="2800" b="1" dirty="0">
                    <a:latin typeface="+mj-ea"/>
                    <a:ea typeface="+mj-ea"/>
                  </a:rPr>
                  <a:t/>
                </a:r>
                <a:br>
                  <a:rPr lang="en-US" altLang="zh-TW" sz="2800" b="1" dirty="0">
                    <a:latin typeface="+mj-ea"/>
                    <a:ea typeface="+mj-ea"/>
                  </a:rPr>
                </a:br>
                <a:r>
                  <a:rPr lang="zh-TW" altLang="en-US" sz="2800" b="1" dirty="0">
                    <a:latin typeface="+mj-ea"/>
                    <a:ea typeface="+mj-ea"/>
                  </a:rPr>
                  <a:t>軍委</a:t>
                </a:r>
              </a:p>
            </p:txBody>
          </p:sp>
          <p:sp>
            <p:nvSpPr>
              <p:cNvPr id="20" name="Oval 52"/>
              <p:cNvSpPr>
                <a:spLocks noChangeArrowheads="1"/>
              </p:cNvSpPr>
              <p:nvPr/>
            </p:nvSpPr>
            <p:spPr bwMode="hidden">
              <a:xfrm>
                <a:off x="5860116" y="2996952"/>
                <a:ext cx="2160000" cy="2160000"/>
              </a:xfrm>
              <a:prstGeom prst="ellipse">
                <a:avLst/>
              </a:prstGeom>
              <a:solidFill>
                <a:srgbClr val="FFC000"/>
              </a:solidFill>
              <a:ln w="38100" algn="ctr">
                <a:noFill/>
                <a:round/>
                <a:headEnd/>
                <a:tailEnd/>
              </a:ln>
              <a:effectLst/>
            </p:spPr>
            <p:txBody>
              <a:bodyPr wrap="none" anchor="ctr"/>
              <a:lstStyle/>
              <a:p>
                <a:pPr algn="ctr">
                  <a:defRPr/>
                </a:pPr>
                <a:r>
                  <a:rPr lang="zh-TW" altLang="en-US" sz="2800" b="1" dirty="0">
                    <a:latin typeface="+mj-ea"/>
                    <a:ea typeface="+mj-ea"/>
                  </a:rPr>
                  <a:t>中國電子</a:t>
                </a:r>
                <a:endParaRPr lang="en-US" altLang="zh-TW" sz="2800" b="1" dirty="0">
                  <a:latin typeface="+mj-ea"/>
                  <a:ea typeface="+mj-ea"/>
                </a:endParaRPr>
              </a:p>
              <a:p>
                <a:pPr algn="ctr">
                  <a:defRPr/>
                </a:pPr>
                <a:r>
                  <a:rPr lang="zh-TW" altLang="en-US" sz="2800" b="1" dirty="0">
                    <a:latin typeface="+mj-ea"/>
                    <a:ea typeface="+mj-ea"/>
                  </a:rPr>
                  <a:t>信息產業</a:t>
                </a:r>
                <a:endParaRPr lang="en-US" altLang="zh-TW" sz="2800" b="1" dirty="0">
                  <a:latin typeface="+mj-ea"/>
                  <a:ea typeface="+mj-ea"/>
                </a:endParaRPr>
              </a:p>
              <a:p>
                <a:pPr algn="ctr">
                  <a:defRPr/>
                </a:pPr>
                <a:r>
                  <a:rPr lang="zh-TW" altLang="en-US" sz="2800" b="1" dirty="0">
                    <a:latin typeface="+mj-ea"/>
                    <a:ea typeface="+mj-ea"/>
                  </a:rPr>
                  <a:t>集團</a:t>
                </a:r>
              </a:p>
            </p:txBody>
          </p:sp>
          <p:cxnSp>
            <p:nvCxnSpPr>
              <p:cNvPr id="21" name="直線單箭頭接點 20"/>
              <p:cNvCxnSpPr/>
              <p:nvPr/>
            </p:nvCxnSpPr>
            <p:spPr>
              <a:xfrm flipV="1">
                <a:off x="2987824" y="1916832"/>
                <a:ext cx="864096" cy="1026064"/>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2699792" y="2060848"/>
                <a:ext cx="584977" cy="460071"/>
              </a:xfrm>
              <a:prstGeom prst="rect">
                <a:avLst/>
              </a:prstGeom>
              <a:noFill/>
            </p:spPr>
            <p:txBody>
              <a:bodyPr wrap="none" rtlCol="0">
                <a:spAutoFit/>
              </a:bodyPr>
              <a:lstStyle/>
              <a:p>
                <a:r>
                  <a:rPr lang="zh-TW" altLang="en-US" sz="2000" b="1" dirty="0">
                    <a:latin typeface="+mj-ea"/>
                    <a:ea typeface="+mj-ea"/>
                  </a:rPr>
                  <a:t>直屬</a:t>
                </a:r>
              </a:p>
            </p:txBody>
          </p:sp>
          <p:cxnSp>
            <p:nvCxnSpPr>
              <p:cNvPr id="23" name="直線單箭頭接點 22"/>
              <p:cNvCxnSpPr/>
              <p:nvPr/>
            </p:nvCxnSpPr>
            <p:spPr>
              <a:xfrm>
                <a:off x="3779792" y="4070189"/>
                <a:ext cx="201602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4280250" y="3529659"/>
                <a:ext cx="1015107" cy="460071"/>
              </a:xfrm>
              <a:prstGeom prst="rect">
                <a:avLst/>
              </a:prstGeom>
              <a:noFill/>
            </p:spPr>
            <p:txBody>
              <a:bodyPr wrap="none" rtlCol="0">
                <a:spAutoFit/>
              </a:bodyPr>
              <a:lstStyle/>
              <a:p>
                <a:pPr algn="ctr"/>
                <a:r>
                  <a:rPr lang="zh-TW" altLang="en-US" sz="2000" b="1" dirty="0">
                    <a:latin typeface="+mj-ea"/>
                    <a:ea typeface="+mj-ea"/>
                  </a:rPr>
                  <a:t>軍民融合</a:t>
                </a:r>
              </a:p>
            </p:txBody>
          </p:sp>
          <p:cxnSp>
            <p:nvCxnSpPr>
              <p:cNvPr id="25" name="直線單箭頭接點 24"/>
              <p:cNvCxnSpPr/>
              <p:nvPr/>
            </p:nvCxnSpPr>
            <p:spPr>
              <a:xfrm>
                <a:off x="5795816" y="1772816"/>
                <a:ext cx="864416" cy="122413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6479163" y="1940345"/>
                <a:ext cx="1015107" cy="460071"/>
              </a:xfrm>
              <a:prstGeom prst="rect">
                <a:avLst/>
              </a:prstGeom>
              <a:noFill/>
            </p:spPr>
            <p:txBody>
              <a:bodyPr wrap="none" rtlCol="0">
                <a:spAutoFit/>
              </a:bodyPr>
              <a:lstStyle/>
              <a:p>
                <a:pPr algn="ctr"/>
                <a:r>
                  <a:rPr lang="zh-TW" altLang="en-US" sz="2000" b="1" dirty="0">
                    <a:latin typeface="+mj-ea"/>
                    <a:ea typeface="+mj-ea"/>
                  </a:rPr>
                  <a:t>軍民融合</a:t>
                </a:r>
              </a:p>
            </p:txBody>
          </p:sp>
        </p:grpSp>
      </p:grpSp>
      <p:sp>
        <p:nvSpPr>
          <p:cNvPr id="27" name="矩形 26"/>
          <p:cNvSpPr/>
          <p:nvPr/>
        </p:nvSpPr>
        <p:spPr>
          <a:xfrm>
            <a:off x="233772" y="6019183"/>
            <a:ext cx="8676456" cy="523220"/>
          </a:xfrm>
          <a:prstGeom prst="rect">
            <a:avLst/>
          </a:prstGeom>
        </p:spPr>
        <p:txBody>
          <a:bodyPr wrap="square">
            <a:spAutoFit/>
          </a:bodyPr>
          <a:lstStyle/>
          <a:p>
            <a:pPr algn="ctr"/>
            <a:r>
              <a:rPr lang="zh-TW" altLang="en-US" sz="2800" b="1" dirty="0"/>
              <a:t>圖為中國電子信息產業集團與軍事單位關聯圖</a:t>
            </a:r>
          </a:p>
        </p:txBody>
      </p:sp>
    </p:spTree>
    <p:extLst>
      <p:ext uri="{BB962C8B-B14F-4D97-AF65-F5344CB8AC3E}">
        <p14:creationId xmlns:p14="http://schemas.microsoft.com/office/powerpoint/2010/main" val="9954622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331640" y="2276872"/>
            <a:ext cx="7056784" cy="24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lnSpc>
                <a:spcPct val="80000"/>
              </a:lnSpc>
              <a:spcBef>
                <a:spcPct val="0"/>
              </a:spcBef>
              <a:buClr>
                <a:schemeClr val="bg2"/>
              </a:buClr>
              <a:buSzPct val="75000"/>
              <a:buFont typeface="Wingdings" pitchFamily="2" charset="2"/>
              <a:buNone/>
              <a:defRPr/>
            </a:pPr>
            <a:r>
              <a:rPr kumimoji="0" lang="zh-TW" altLang="en-US" sz="5400" b="1" dirty="0" smtClean="0">
                <a:latin typeface="Times New Roman" pitchFamily="18" charset="0"/>
              </a:rPr>
              <a:t>第十章</a:t>
            </a:r>
            <a:endParaRPr kumimoji="0" lang="zh-TW" altLang="en-US" sz="5400" b="1" dirty="0" smtClean="0">
              <a:latin typeface="Times New Roman" pitchFamily="18" charset="0"/>
            </a:endParaRPr>
          </a:p>
          <a:p>
            <a:pPr algn="ctr" eaLnBrk="1" hangingPunct="1">
              <a:lnSpc>
                <a:spcPct val="80000"/>
              </a:lnSpc>
              <a:spcBef>
                <a:spcPct val="0"/>
              </a:spcBef>
              <a:buClr>
                <a:schemeClr val="bg2"/>
              </a:buClr>
              <a:buSzPct val="75000"/>
              <a:buFont typeface="Wingdings" pitchFamily="2" charset="2"/>
              <a:buNone/>
              <a:defRPr/>
            </a:pPr>
            <a:endParaRPr lang="zh-TW" altLang="en-US" sz="5400" b="1" dirty="0" smtClean="0">
              <a:latin typeface="Times New Roman" pitchFamily="18" charset="0"/>
            </a:endParaRPr>
          </a:p>
          <a:p>
            <a:pPr marL="1104900" indent="-1104900" algn="ctr" eaLnBrk="1" hangingPunct="1">
              <a:buFontTx/>
              <a:buNone/>
              <a:defRPr/>
            </a:pPr>
            <a:r>
              <a:rPr kumimoji="0" lang="zh-TW" altLang="en-US" sz="5400" b="1" dirty="0" smtClean="0">
                <a:latin typeface="Times New Roman" pitchFamily="18" charset="0"/>
              </a:rPr>
              <a:t>情</a:t>
            </a:r>
            <a:r>
              <a:rPr kumimoji="0" lang="zh-TW" altLang="en-US" sz="5400" b="1" dirty="0">
                <a:latin typeface="Times New Roman" pitchFamily="18" charset="0"/>
              </a:rPr>
              <a:t>資蒐集實作練習</a:t>
            </a:r>
            <a:endParaRPr kumimoji="0" lang="en-US" altLang="zh-TW" sz="5400" b="1" dirty="0">
              <a:latin typeface="Times New Roman" pitchFamily="18" charset="0"/>
            </a:endParaRPr>
          </a:p>
        </p:txBody>
      </p:sp>
    </p:spTree>
    <p:extLst>
      <p:ext uri="{BB962C8B-B14F-4D97-AF65-F5344CB8AC3E}">
        <p14:creationId xmlns:p14="http://schemas.microsoft.com/office/powerpoint/2010/main" val="27169756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144</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smtClean="0"/>
              <a:t>情資蒐集實</a:t>
            </a:r>
            <a:r>
              <a:rPr lang="zh-TW" altLang="en-US" sz="4000" dirty="0"/>
              <a:t>作練習</a:t>
            </a:r>
          </a:p>
        </p:txBody>
      </p:sp>
      <p:sp>
        <p:nvSpPr>
          <p:cNvPr id="1913859" name="Rectangle 3"/>
          <p:cNvSpPr>
            <a:spLocks noGrp="1" noChangeArrowheads="1"/>
          </p:cNvSpPr>
          <p:nvPr>
            <p:ph type="body" idx="1"/>
          </p:nvPr>
        </p:nvSpPr>
        <p:spPr>
          <a:xfrm>
            <a:off x="9308" y="1268760"/>
            <a:ext cx="8883171" cy="4392488"/>
          </a:xfrm>
        </p:spPr>
        <p:txBody>
          <a:bodyPr/>
          <a:lstStyle/>
          <a:p>
            <a:pPr marL="360363" indent="-276225"/>
            <a:r>
              <a:rPr lang="zh-TW" altLang="en-US" dirty="0">
                <a:latin typeface="標楷體" panose="03000509000000000000" pitchFamily="65" charset="-120"/>
                <a:ea typeface="標楷體" panose="03000509000000000000" pitchFamily="65" charset="-120"/>
              </a:rPr>
              <a:t>練習一</a:t>
            </a:r>
            <a:r>
              <a:rPr lang="en-US" altLang="zh-TW" dirty="0">
                <a:latin typeface="標楷體" panose="03000509000000000000" pitchFamily="65" charset="-120"/>
                <a:ea typeface="標楷體" panose="03000509000000000000" pitchFamily="65" charset="-120"/>
              </a:rPr>
              <a:t>:</a:t>
            </a:r>
          </a:p>
          <a:p>
            <a:pPr marL="444500" indent="0">
              <a:buNone/>
            </a:pPr>
            <a:r>
              <a:rPr lang="zh-TW" altLang="en-US" dirty="0">
                <a:latin typeface="標楷體" panose="03000509000000000000" pitchFamily="65" charset="-120"/>
                <a:ea typeface="標楷體" panose="03000509000000000000" pitchFamily="65" charset="-120"/>
              </a:rPr>
              <a:t>請對簡報中的十二大</a:t>
            </a:r>
            <a:r>
              <a:rPr lang="zh-TW" altLang="en-US" dirty="0"/>
              <a:t>軍工集團及工業和信息化關聯學校任選定一單位實施情資蒐集，並製作簡易報告，報告內容至少具備</a:t>
            </a:r>
            <a:r>
              <a:rPr lang="en-US" altLang="zh-TW" dirty="0"/>
              <a:t>3</a:t>
            </a:r>
            <a:r>
              <a:rPr lang="zh-TW" altLang="en-US" dirty="0"/>
              <a:t>個月內新聞，單位重要幹部及單位組織架構。</a:t>
            </a:r>
            <a:endParaRPr lang="en-US" altLang="zh-TW" dirty="0"/>
          </a:p>
          <a:p>
            <a:pPr marL="444500" indent="-263525"/>
            <a:r>
              <a:rPr lang="zh-TW" altLang="en-US" dirty="0"/>
              <a:t>練習二</a:t>
            </a:r>
            <a:r>
              <a:rPr lang="en-US" altLang="zh-TW" dirty="0"/>
              <a:t>:</a:t>
            </a:r>
          </a:p>
          <a:p>
            <a:pPr marL="444500" indent="0">
              <a:buNone/>
            </a:pPr>
            <a:r>
              <a:rPr lang="zh-TW" altLang="en-US" dirty="0">
                <a:latin typeface="標楷體" panose="03000509000000000000" pitchFamily="65" charset="-120"/>
                <a:ea typeface="標楷體" panose="03000509000000000000" pitchFamily="65" charset="-120"/>
              </a:rPr>
              <a:t>請對簡報中的產業或是集團進行情資蒐集，繪製產業關聯圖或是組織架構圖。</a:t>
            </a:r>
            <a:endParaRPr lang="en-US" altLang="zh-TW" dirty="0"/>
          </a:p>
          <a:p>
            <a:pPr indent="0">
              <a:buNone/>
            </a:pP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040352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8" descr="1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331640" cy="1118847"/>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42" descr="我摩步戰備-命令下達"/>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4288" y="5591484"/>
            <a:ext cx="1979712" cy="1266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AutoShape 6"/>
          <p:cNvSpPr>
            <a:spLocks noChangeArrowheads="1"/>
          </p:cNvSpPr>
          <p:nvPr/>
        </p:nvSpPr>
        <p:spPr bwMode="auto">
          <a:xfrm>
            <a:off x="207963" y="95250"/>
            <a:ext cx="8828087" cy="812800"/>
          </a:xfrm>
          <a:prstGeom prst="ribbon2">
            <a:avLst>
              <a:gd name="adj1" fmla="val 14324"/>
              <a:gd name="adj2" fmla="val 66287"/>
            </a:avLst>
          </a:prstGeom>
          <a:gradFill rotWithShape="0">
            <a:gsLst>
              <a:gs pos="0">
                <a:srgbClr val="FFFF99"/>
              </a:gs>
              <a:gs pos="100000">
                <a:srgbClr val="FF5050"/>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800" b="1" dirty="0" smtClean="0">
                <a:solidFill>
                  <a:schemeClr val="accent2"/>
                </a:solidFill>
                <a:ea typeface="標楷體" pitchFamily="65" charset="-120"/>
              </a:rPr>
              <a:t>情報</a:t>
            </a:r>
            <a:r>
              <a:rPr lang="zh-TW" altLang="en-US" sz="4800" b="1" dirty="0">
                <a:solidFill>
                  <a:schemeClr val="accent2"/>
                </a:solidFill>
                <a:ea typeface="標楷體" pitchFamily="65" charset="-120"/>
              </a:rPr>
              <a:t>指導之要領 </a:t>
            </a:r>
          </a:p>
        </p:txBody>
      </p:sp>
      <p:sp>
        <p:nvSpPr>
          <p:cNvPr id="18439" name="Text Box 43"/>
          <p:cNvSpPr txBox="1">
            <a:spLocks noChangeArrowheads="1"/>
          </p:cNvSpPr>
          <p:nvPr/>
        </p:nvSpPr>
        <p:spPr bwMode="auto">
          <a:xfrm>
            <a:off x="323528" y="1207984"/>
            <a:ext cx="9144000" cy="50167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zh-TW" altLang="en-US" b="1" dirty="0">
                <a:ea typeface="標楷體" pitchFamily="65" charset="-120"/>
              </a:rPr>
              <a:t>一、「指導」為情報作業之首要程序，亦為 </a:t>
            </a:r>
          </a:p>
          <a:p>
            <a:pPr eaLnBrk="1" hangingPunct="1">
              <a:spcBef>
                <a:spcPct val="0"/>
              </a:spcBef>
              <a:buFontTx/>
              <a:buNone/>
            </a:pPr>
            <a:r>
              <a:rPr lang="zh-TW" altLang="en-US" b="1" dirty="0">
                <a:ea typeface="標楷體" pitchFamily="65" charset="-120"/>
              </a:rPr>
              <a:t>    </a:t>
            </a:r>
            <a:r>
              <a:rPr lang="zh-TW" altLang="en-US" b="1" dirty="0" smtClean="0">
                <a:ea typeface="標楷體" pitchFamily="65" charset="-120"/>
              </a:rPr>
              <a:t>全般情報</a:t>
            </a:r>
            <a:r>
              <a:rPr lang="zh-TW" altLang="en-US" b="1" dirty="0">
                <a:ea typeface="標楷體" pitchFamily="65" charset="-120"/>
              </a:rPr>
              <a:t>作業之基礎。指揮官應依據任務</a:t>
            </a:r>
          </a:p>
          <a:p>
            <a:pPr eaLnBrk="1" hangingPunct="1">
              <a:spcBef>
                <a:spcPct val="0"/>
              </a:spcBef>
              <a:buFontTx/>
              <a:buNone/>
            </a:pPr>
            <a:r>
              <a:rPr lang="zh-TW" altLang="en-US" b="1" dirty="0">
                <a:ea typeface="標楷體" pitchFamily="65" charset="-120"/>
              </a:rPr>
              <a:t>    提出情報需求，指導各蒐集機構蒐集所需</a:t>
            </a:r>
          </a:p>
          <a:p>
            <a:pPr eaLnBrk="1" hangingPunct="1">
              <a:spcBef>
                <a:spcPct val="0"/>
              </a:spcBef>
              <a:buFontTx/>
              <a:buNone/>
            </a:pPr>
            <a:r>
              <a:rPr lang="zh-TW" altLang="en-US" b="1" dirty="0">
                <a:ea typeface="標楷體" pitchFamily="65" charset="-120"/>
              </a:rPr>
              <a:t>    情報，作為情報部門策定情報資料蒐集實</a:t>
            </a:r>
          </a:p>
          <a:p>
            <a:pPr eaLnBrk="1" hangingPunct="1">
              <a:spcBef>
                <a:spcPct val="0"/>
              </a:spcBef>
              <a:buFontTx/>
              <a:buNone/>
            </a:pPr>
            <a:r>
              <a:rPr lang="zh-TW" altLang="en-US" b="1" dirty="0">
                <a:ea typeface="標楷體" pitchFamily="65" charset="-120"/>
              </a:rPr>
              <a:t>    施表之依據。</a:t>
            </a:r>
          </a:p>
          <a:p>
            <a:pPr eaLnBrk="1" hangingPunct="1">
              <a:spcBef>
                <a:spcPct val="0"/>
              </a:spcBef>
              <a:buFontTx/>
              <a:buNone/>
            </a:pPr>
            <a:r>
              <a:rPr lang="zh-TW" altLang="en-US" b="1" dirty="0">
                <a:ea typeface="標楷體" pitchFamily="65" charset="-120"/>
              </a:rPr>
              <a:t>二、情報指導須明確指出情報蒐集之重點、</a:t>
            </a:r>
          </a:p>
          <a:p>
            <a:pPr eaLnBrk="1" hangingPunct="1">
              <a:spcBef>
                <a:spcPct val="0"/>
              </a:spcBef>
              <a:buFontTx/>
              <a:buNone/>
            </a:pPr>
            <a:r>
              <a:rPr lang="zh-TW" altLang="en-US" b="1" dirty="0">
                <a:ea typeface="標楷體" pitchFamily="65" charset="-120"/>
              </a:rPr>
              <a:t>    目標與要項，且須考量情報資料來源、蒐</a:t>
            </a:r>
          </a:p>
          <a:p>
            <a:pPr eaLnBrk="1" hangingPunct="1">
              <a:spcBef>
                <a:spcPct val="0"/>
              </a:spcBef>
              <a:buFontTx/>
              <a:buNone/>
            </a:pPr>
            <a:r>
              <a:rPr lang="zh-TW" altLang="en-US" b="1" dirty="0">
                <a:ea typeface="標楷體" pitchFamily="65" charset="-120"/>
              </a:rPr>
              <a:t>    集機構能力、敵之編裝、特性及戰術戰</a:t>
            </a:r>
          </a:p>
          <a:p>
            <a:pPr eaLnBrk="1" hangingPunct="1">
              <a:spcBef>
                <a:spcPct val="0"/>
              </a:spcBef>
              <a:buFontTx/>
              <a:buNone/>
            </a:pPr>
            <a:r>
              <a:rPr lang="zh-TW" altLang="en-US" b="1" dirty="0">
                <a:ea typeface="標楷體" pitchFamily="65" charset="-120"/>
              </a:rPr>
              <a:t>    法，作戰地區天氣、地形對人員、軍品之</a:t>
            </a:r>
          </a:p>
          <a:p>
            <a:pPr eaLnBrk="1" hangingPunct="1">
              <a:spcBef>
                <a:spcPct val="0"/>
              </a:spcBef>
              <a:buFontTx/>
              <a:buNone/>
            </a:pPr>
            <a:r>
              <a:rPr lang="zh-TW" altLang="en-US" b="1" dirty="0">
                <a:ea typeface="標楷體" pitchFamily="65" charset="-120"/>
              </a:rPr>
              <a:t>    影響等資料</a:t>
            </a:r>
            <a:r>
              <a:rPr lang="zh-TW" altLang="en-US" b="1" dirty="0"/>
              <a:t>。</a:t>
            </a:r>
          </a:p>
        </p:txBody>
      </p:sp>
    </p:spTree>
    <p:extLst>
      <p:ext uri="{BB962C8B-B14F-4D97-AF65-F5344CB8AC3E}">
        <p14:creationId xmlns:p14="http://schemas.microsoft.com/office/powerpoint/2010/main" val="173067660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mph" presetSubtype="0" fill="hold" grpId="0" nodeType="afterEffect">
                                  <p:stCondLst>
                                    <p:cond delay="0"/>
                                  </p:stCondLst>
                                  <p:childTnLst>
                                    <p:animClr clrSpc="hsl" dir="cw">
                                      <p:cBhvr override="childStyle">
                                        <p:cTn id="6" dur="500" fill="hold"/>
                                        <p:tgtEl>
                                          <p:spTgt spid="30726"/>
                                        </p:tgtEl>
                                        <p:attrNameLst>
                                          <p:attrName>style.color</p:attrName>
                                        </p:attrNameLst>
                                      </p:cBhvr>
                                      <p:by>
                                        <p:hsl h="7200000" s="0" l="0"/>
                                      </p:by>
                                    </p:animClr>
                                    <p:animClr clrSpc="hsl" dir="cw">
                                      <p:cBhvr>
                                        <p:cTn id="7" dur="500" fill="hold"/>
                                        <p:tgtEl>
                                          <p:spTgt spid="30726"/>
                                        </p:tgtEl>
                                        <p:attrNameLst>
                                          <p:attrName>fillcolor</p:attrName>
                                        </p:attrNameLst>
                                      </p:cBhvr>
                                      <p:by>
                                        <p:hsl h="7200000" s="0" l="0"/>
                                      </p:by>
                                    </p:animClr>
                                    <p:animClr clrSpc="hsl" dir="cw">
                                      <p:cBhvr>
                                        <p:cTn id="8" dur="500" fill="hold"/>
                                        <p:tgtEl>
                                          <p:spTgt spid="30726"/>
                                        </p:tgtEl>
                                        <p:attrNameLst>
                                          <p:attrName>stroke.color</p:attrName>
                                        </p:attrNameLst>
                                      </p:cBhvr>
                                      <p:by>
                                        <p:hsl h="7200000" s="0" l="0"/>
                                      </p:by>
                                    </p:animClr>
                                    <p:set>
                                      <p:cBhvr>
                                        <p:cTn id="9" dur="500" fill="hold"/>
                                        <p:tgtEl>
                                          <p:spTgt spid="3072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0" name="AutoShape 10"/>
          <p:cNvSpPr>
            <a:spLocks noChangeArrowheads="1"/>
          </p:cNvSpPr>
          <p:nvPr/>
        </p:nvSpPr>
        <p:spPr bwMode="auto">
          <a:xfrm>
            <a:off x="0" y="1125538"/>
            <a:ext cx="9144000" cy="1184275"/>
          </a:xfrm>
          <a:prstGeom prst="hexagon">
            <a:avLst>
              <a:gd name="adj" fmla="val 193029"/>
              <a:gd name="vf" fmla="val 115470"/>
            </a:avLst>
          </a:prstGeom>
          <a:solidFill>
            <a:srgbClr val="008000"/>
          </a:solidFill>
          <a:ln w="38100">
            <a:solidFill>
              <a:srgbClr val="FFFF00"/>
            </a:solidFill>
            <a:miter lim="800000"/>
            <a:headEnd/>
            <a:tailEnd/>
          </a:ln>
          <a:effectLst>
            <a:prstShdw prst="shdw13" dist="53882" dir="13500000">
              <a:schemeClr val="bg2">
                <a:alpha val="50000"/>
              </a:schemeClr>
            </a:prstShdw>
          </a:effectLst>
        </p:spPr>
        <p:txBody>
          <a:bodyPr wrap="none"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b="1">
                <a:solidFill>
                  <a:schemeClr val="bg1"/>
                </a:solidFill>
                <a:ea typeface="標楷體" pitchFamily="65" charset="-120"/>
              </a:rPr>
              <a:t>1.</a:t>
            </a:r>
            <a:r>
              <a:rPr lang="zh-TW" altLang="en-US" b="1">
                <a:solidFill>
                  <a:schemeClr val="bg1"/>
                </a:solidFill>
                <a:ea typeface="標楷體" pitchFamily="65" charset="-120"/>
              </a:rPr>
              <a:t>依據任務決定情報需求</a:t>
            </a:r>
          </a:p>
        </p:txBody>
      </p:sp>
      <p:sp>
        <p:nvSpPr>
          <p:cNvPr id="81935" name="AutoShape 15"/>
          <p:cNvSpPr>
            <a:spLocks noChangeArrowheads="1"/>
          </p:cNvSpPr>
          <p:nvPr/>
        </p:nvSpPr>
        <p:spPr bwMode="auto">
          <a:xfrm>
            <a:off x="0" y="5516563"/>
            <a:ext cx="8893175" cy="1152525"/>
          </a:xfrm>
          <a:prstGeom prst="hexagon">
            <a:avLst>
              <a:gd name="adj" fmla="val 192906"/>
              <a:gd name="vf" fmla="val 115470"/>
            </a:avLst>
          </a:prstGeom>
          <a:solidFill>
            <a:srgbClr val="008000"/>
          </a:solidFill>
          <a:ln w="38100">
            <a:solidFill>
              <a:srgbClr val="FFFF00"/>
            </a:solidFill>
            <a:miter lim="800000"/>
            <a:headEnd/>
            <a:tailEnd/>
          </a:ln>
          <a:effectLst>
            <a:prstShdw prst="shdw13" dist="53882" dir="13500000">
              <a:schemeClr val="bg2">
                <a:alpha val="50000"/>
              </a:schemeClr>
            </a:prstShdw>
          </a:effectLst>
        </p:spPr>
        <p:txBody>
          <a:bodyPr wrap="none"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b="1">
                <a:solidFill>
                  <a:schemeClr val="bg1"/>
                </a:solidFill>
                <a:ea typeface="標楷體" pitchFamily="65" charset="-120"/>
              </a:rPr>
              <a:t>4.</a:t>
            </a:r>
            <a:r>
              <a:rPr lang="zh-TW" altLang="en-US" b="1">
                <a:solidFill>
                  <a:schemeClr val="bg1"/>
                </a:solidFill>
                <a:ea typeface="標楷體" pitchFamily="65" charset="-120"/>
              </a:rPr>
              <a:t>依據蒐集成果及完成蒐集任務</a:t>
            </a:r>
          </a:p>
          <a:p>
            <a:pPr algn="ctr" eaLnBrk="1" hangingPunct="1">
              <a:spcBef>
                <a:spcPct val="0"/>
              </a:spcBef>
              <a:buFontTx/>
              <a:buNone/>
            </a:pPr>
            <a:r>
              <a:rPr lang="zh-TW" altLang="en-US" b="1">
                <a:solidFill>
                  <a:schemeClr val="bg1"/>
                </a:solidFill>
                <a:ea typeface="標楷體" pitchFamily="65" charset="-120"/>
              </a:rPr>
              <a:t>之難度等因素</a:t>
            </a:r>
            <a:r>
              <a:rPr lang="zh-TW" altLang="en-US" b="1">
                <a:solidFill>
                  <a:schemeClr val="bg1"/>
                </a:solidFill>
                <a:latin typeface="標楷體" pitchFamily="65" charset="-120"/>
                <a:ea typeface="標楷體" pitchFamily="65" charset="-120"/>
              </a:rPr>
              <a:t>，評鑑蒐集績效</a:t>
            </a:r>
          </a:p>
        </p:txBody>
      </p:sp>
      <p:sp>
        <p:nvSpPr>
          <p:cNvPr id="81936" name="AutoShape 16"/>
          <p:cNvSpPr>
            <a:spLocks noChangeArrowheads="1"/>
          </p:cNvSpPr>
          <p:nvPr/>
        </p:nvSpPr>
        <p:spPr bwMode="auto">
          <a:xfrm>
            <a:off x="0" y="2565400"/>
            <a:ext cx="8964613" cy="1223963"/>
          </a:xfrm>
          <a:prstGeom prst="hexagon">
            <a:avLst>
              <a:gd name="adj" fmla="val 183106"/>
              <a:gd name="vf" fmla="val 115470"/>
            </a:avLst>
          </a:prstGeom>
          <a:solidFill>
            <a:srgbClr val="008000"/>
          </a:solidFill>
          <a:ln w="38100">
            <a:solidFill>
              <a:srgbClr val="FFFF00"/>
            </a:solidFill>
            <a:miter lim="800000"/>
            <a:headEnd/>
            <a:tailEnd/>
          </a:ln>
          <a:effectLst>
            <a:prstShdw prst="shdw13" dist="53882" dir="13500000">
              <a:schemeClr val="bg2">
                <a:alpha val="50000"/>
              </a:schemeClr>
            </a:prstShdw>
          </a:effectLst>
        </p:spPr>
        <p:txBody>
          <a:bodyPr wrap="none"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b="1" dirty="0">
                <a:solidFill>
                  <a:schemeClr val="bg1"/>
                </a:solidFill>
                <a:ea typeface="標楷體" pitchFamily="65" charset="-120"/>
              </a:rPr>
              <a:t>2.</a:t>
            </a:r>
            <a:r>
              <a:rPr lang="zh-TW" altLang="en-US" b="1" dirty="0">
                <a:solidFill>
                  <a:schemeClr val="bg1"/>
                </a:solidFill>
                <a:ea typeface="標楷體" pitchFamily="65" charset="-120"/>
              </a:rPr>
              <a:t>依據情報需求，策定情報資料</a:t>
            </a:r>
          </a:p>
          <a:p>
            <a:pPr algn="ctr" eaLnBrk="1" hangingPunct="1">
              <a:spcBef>
                <a:spcPct val="0"/>
              </a:spcBef>
              <a:buFontTx/>
              <a:buNone/>
            </a:pPr>
            <a:r>
              <a:rPr lang="zh-TW" altLang="en-US" b="1" dirty="0">
                <a:solidFill>
                  <a:schemeClr val="bg1"/>
                </a:solidFill>
                <a:ea typeface="標楷體" pitchFamily="65" charset="-120"/>
              </a:rPr>
              <a:t>蒐集</a:t>
            </a:r>
            <a:r>
              <a:rPr lang="zh-TW" altLang="en-US" b="1" dirty="0" smtClean="0">
                <a:solidFill>
                  <a:schemeClr val="bg1"/>
                </a:solidFill>
                <a:ea typeface="標楷體" pitchFamily="65" charset="-120"/>
              </a:rPr>
              <a:t>實施計畫表</a:t>
            </a:r>
            <a:endParaRPr lang="zh-TW" altLang="en-US" b="1" dirty="0">
              <a:solidFill>
                <a:schemeClr val="bg1"/>
              </a:solidFill>
              <a:ea typeface="標楷體" pitchFamily="65" charset="-120"/>
            </a:endParaRPr>
          </a:p>
        </p:txBody>
      </p:sp>
      <p:sp>
        <p:nvSpPr>
          <p:cNvPr id="81938" name="AutoShape 18"/>
          <p:cNvSpPr>
            <a:spLocks noChangeArrowheads="1"/>
          </p:cNvSpPr>
          <p:nvPr/>
        </p:nvSpPr>
        <p:spPr bwMode="auto">
          <a:xfrm>
            <a:off x="0" y="4005263"/>
            <a:ext cx="9144000" cy="1150937"/>
          </a:xfrm>
          <a:prstGeom prst="hexagon">
            <a:avLst>
              <a:gd name="adj" fmla="val 198621"/>
              <a:gd name="vf" fmla="val 115470"/>
            </a:avLst>
          </a:prstGeom>
          <a:solidFill>
            <a:srgbClr val="008000"/>
          </a:solidFill>
          <a:ln w="38100">
            <a:solidFill>
              <a:srgbClr val="FFFF00"/>
            </a:solidFill>
            <a:miter lim="800000"/>
            <a:headEnd/>
            <a:tailEnd/>
          </a:ln>
          <a:effectLst>
            <a:prstShdw prst="shdw13" dist="53882" dir="13500000">
              <a:schemeClr val="bg2">
                <a:alpha val="50000"/>
              </a:schemeClr>
            </a:prstShdw>
          </a:effectLst>
        </p:spPr>
        <p:txBody>
          <a:bodyPr wrap="none"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b="1">
                <a:solidFill>
                  <a:schemeClr val="bg1"/>
                </a:solidFill>
                <a:latin typeface="標楷體" pitchFamily="65" charset="-120"/>
                <a:ea typeface="標楷體" pitchFamily="65" charset="-120"/>
              </a:rPr>
              <a:t>3.</a:t>
            </a:r>
            <a:r>
              <a:rPr lang="zh-TW" altLang="en-US" b="1">
                <a:solidFill>
                  <a:schemeClr val="bg1"/>
                </a:solidFill>
                <a:latin typeface="標楷體" pitchFamily="65" charset="-120"/>
                <a:ea typeface="標楷體" pitchFamily="65" charset="-120"/>
              </a:rPr>
              <a:t>以情報資料蒐集實施表為基</a:t>
            </a:r>
          </a:p>
          <a:p>
            <a:pPr algn="ctr" eaLnBrk="1" hangingPunct="1">
              <a:spcBef>
                <a:spcPct val="0"/>
              </a:spcBef>
              <a:buFontTx/>
              <a:buNone/>
            </a:pPr>
            <a:r>
              <a:rPr lang="zh-TW" altLang="en-US" b="1">
                <a:solidFill>
                  <a:schemeClr val="bg1"/>
                </a:solidFill>
                <a:latin typeface="標楷體" pitchFamily="65" charset="-120"/>
                <a:ea typeface="標楷體" pitchFamily="65" charset="-120"/>
              </a:rPr>
              <a:t>礎，下達情報蒐集命令或要求</a:t>
            </a:r>
          </a:p>
        </p:txBody>
      </p:sp>
      <p:sp>
        <p:nvSpPr>
          <p:cNvPr id="81939" name="AutoShape 19"/>
          <p:cNvSpPr>
            <a:spLocks noChangeArrowheads="1"/>
          </p:cNvSpPr>
          <p:nvPr/>
        </p:nvSpPr>
        <p:spPr bwMode="auto">
          <a:xfrm>
            <a:off x="139700" y="0"/>
            <a:ext cx="8824913" cy="1066800"/>
          </a:xfrm>
          <a:prstGeom prst="flowChartDecision">
            <a:avLst/>
          </a:prstGeom>
          <a:solidFill>
            <a:srgbClr val="FF3300"/>
          </a:solidFill>
          <a:ln w="5715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b="1">
                <a:solidFill>
                  <a:srgbClr val="FFFF00"/>
                </a:solidFill>
                <a:ea typeface="標楷體" pitchFamily="65" charset="-120"/>
              </a:rPr>
              <a:t>指導要領如下：</a:t>
            </a:r>
          </a:p>
        </p:txBody>
      </p:sp>
    </p:spTree>
    <p:extLst>
      <p:ext uri="{BB962C8B-B14F-4D97-AF65-F5344CB8AC3E}">
        <p14:creationId xmlns:p14="http://schemas.microsoft.com/office/powerpoint/2010/main" val="65646091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30"/>
                                        </p:tgtEl>
                                        <p:attrNameLst>
                                          <p:attrName>style.visibility</p:attrName>
                                        </p:attrNameLst>
                                      </p:cBhvr>
                                      <p:to>
                                        <p:strVal val="visible"/>
                                      </p:to>
                                    </p:set>
                                    <p:anim calcmode="lin" valueType="num">
                                      <p:cBhvr additive="base">
                                        <p:cTn id="7" dur="500" fill="hold"/>
                                        <p:tgtEl>
                                          <p:spTgt spid="81930"/>
                                        </p:tgtEl>
                                        <p:attrNameLst>
                                          <p:attrName>ppt_x</p:attrName>
                                        </p:attrNameLst>
                                      </p:cBhvr>
                                      <p:tavLst>
                                        <p:tav tm="0">
                                          <p:val>
                                            <p:strVal val="0-#ppt_w/2"/>
                                          </p:val>
                                        </p:tav>
                                        <p:tav tm="100000">
                                          <p:val>
                                            <p:strVal val="#ppt_x"/>
                                          </p:val>
                                        </p:tav>
                                      </p:tavLst>
                                    </p:anim>
                                    <p:anim calcmode="lin" valueType="num">
                                      <p:cBhvr additive="base">
                                        <p:cTn id="8" dur="500" fill="hold"/>
                                        <p:tgtEl>
                                          <p:spTgt spid="8193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81936"/>
                                        </p:tgtEl>
                                        <p:attrNameLst>
                                          <p:attrName>style.visibility</p:attrName>
                                        </p:attrNameLst>
                                      </p:cBhvr>
                                      <p:to>
                                        <p:strVal val="visible"/>
                                      </p:to>
                                    </p:set>
                                    <p:animEffect transition="in" filter="slide(fromTop)">
                                      <p:cBhvr>
                                        <p:cTn id="12" dur="500"/>
                                        <p:tgtEl>
                                          <p:spTgt spid="81936"/>
                                        </p:tgtEl>
                                      </p:cBhvr>
                                    </p:animEffect>
                                  </p:childTnLst>
                                </p:cTn>
                              </p:par>
                            </p:childTnLst>
                          </p:cTn>
                        </p:par>
                        <p:par>
                          <p:cTn id="13" fill="hold" nodeType="afterGroup">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81935"/>
                                        </p:tgtEl>
                                        <p:attrNameLst>
                                          <p:attrName>style.visibility</p:attrName>
                                        </p:attrNameLst>
                                      </p:cBhvr>
                                      <p:to>
                                        <p:strVal val="visible"/>
                                      </p:to>
                                    </p:set>
                                    <p:animEffect transition="in" filter="slide(fromTop)">
                                      <p:cBhvr>
                                        <p:cTn id="16" dur="500"/>
                                        <p:tgtEl>
                                          <p:spTgt spid="81935"/>
                                        </p:tgtEl>
                                      </p:cBhvr>
                                    </p:animEffect>
                                  </p:childTnLst>
                                </p:cTn>
                              </p:par>
                            </p:childTnLst>
                          </p:cTn>
                        </p:par>
                        <p:par>
                          <p:cTn id="17" fill="hold" nodeType="afterGroup">
                            <p:stCondLst>
                              <p:cond delay="1500"/>
                            </p:stCondLst>
                            <p:childTnLst>
                              <p:par>
                                <p:cTn id="18" presetID="12" presetClass="entr" presetSubtype="1" fill="hold" grpId="0" nodeType="afterEffect">
                                  <p:stCondLst>
                                    <p:cond delay="0"/>
                                  </p:stCondLst>
                                  <p:childTnLst>
                                    <p:set>
                                      <p:cBhvr>
                                        <p:cTn id="19" dur="1" fill="hold">
                                          <p:stCondLst>
                                            <p:cond delay="0"/>
                                          </p:stCondLst>
                                        </p:cTn>
                                        <p:tgtEl>
                                          <p:spTgt spid="81938"/>
                                        </p:tgtEl>
                                        <p:attrNameLst>
                                          <p:attrName>style.visibility</p:attrName>
                                        </p:attrNameLst>
                                      </p:cBhvr>
                                      <p:to>
                                        <p:strVal val="visible"/>
                                      </p:to>
                                    </p:set>
                                    <p:animEffect transition="in" filter="slide(fromTop)">
                                      <p:cBhvr>
                                        <p:cTn id="20" dur="500"/>
                                        <p:tgtEl>
                                          <p:spTgt spid="81938"/>
                                        </p:tgtEl>
                                      </p:cBhvr>
                                    </p:animEffect>
                                  </p:childTnLst>
                                </p:cTn>
                              </p:par>
                            </p:childTnLst>
                          </p:cTn>
                        </p:par>
                        <p:par>
                          <p:cTn id="21" fill="hold" nodeType="afterGroup">
                            <p:stCondLst>
                              <p:cond delay="2000"/>
                            </p:stCondLst>
                            <p:childTnLst>
                              <p:par>
                                <p:cTn id="22" presetID="16" presetClass="entr" presetSubtype="37" fill="hold" grpId="0" nodeType="afterEffect">
                                  <p:stCondLst>
                                    <p:cond delay="1000"/>
                                  </p:stCondLst>
                                  <p:childTnLst>
                                    <p:set>
                                      <p:cBhvr>
                                        <p:cTn id="23" dur="1" fill="hold">
                                          <p:stCondLst>
                                            <p:cond delay="0"/>
                                          </p:stCondLst>
                                        </p:cTn>
                                        <p:tgtEl>
                                          <p:spTgt spid="81939"/>
                                        </p:tgtEl>
                                        <p:attrNameLst>
                                          <p:attrName>style.visibility</p:attrName>
                                        </p:attrNameLst>
                                      </p:cBhvr>
                                      <p:to>
                                        <p:strVal val="visible"/>
                                      </p:to>
                                    </p:set>
                                    <p:animEffect transition="in" filter="barn(outVertical)">
                                      <p:cBhvr>
                                        <p:cTn id="24" dur="500"/>
                                        <p:tgtEl>
                                          <p:spTgt spid="81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0" grpId="0" animBg="1" autoUpdateAnimBg="0"/>
      <p:bldP spid="81935" grpId="0" animBg="1" autoUpdateAnimBg="0"/>
      <p:bldP spid="81936" grpId="0" animBg="1" autoUpdateAnimBg="0"/>
      <p:bldP spid="81938" grpId="0" animBg="1" autoUpdateAnimBg="0"/>
      <p:bldP spid="81939"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急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AutoShape 3"/>
          <p:cNvSpPr>
            <a:spLocks noChangeArrowheads="1"/>
          </p:cNvSpPr>
          <p:nvPr/>
        </p:nvSpPr>
        <p:spPr bwMode="auto">
          <a:xfrm>
            <a:off x="228600" y="304800"/>
            <a:ext cx="1143000" cy="6477000"/>
          </a:xfrm>
          <a:prstGeom prst="roundRect">
            <a:avLst>
              <a:gd name="adj" fmla="val 16667"/>
            </a:avLst>
          </a:prstGeom>
          <a:solidFill>
            <a:srgbClr val="FFFF00"/>
          </a:solidFill>
          <a:ln w="57150">
            <a:solidFill>
              <a:srgbClr val="FF3300"/>
            </a:solidFill>
            <a:round/>
            <a:headEnd/>
            <a:tailEnd/>
          </a:ln>
          <a:effectLst>
            <a:outerShdw dist="107763" dir="13500000" sx="75000" sy="75000" algn="tl" rotWithShape="0">
              <a:schemeClr val="bg2"/>
            </a:outerShdw>
          </a:effectLst>
        </p:spPr>
        <p:txBody>
          <a:bodyPr vert="eaVert" wrap="none" anchor="ctr"/>
          <a:lstStyle/>
          <a:p>
            <a:pPr>
              <a:defRPr/>
            </a:pPr>
            <a:r>
              <a:rPr lang="zh-TW" altLang="en-US" sz="5400" b="1" dirty="0">
                <a:solidFill>
                  <a:schemeClr val="accent2"/>
                </a:solidFill>
                <a:effectLst>
                  <a:outerShdw blurRad="38100" dist="38100" dir="2700000" algn="tl">
                    <a:srgbClr val="000000"/>
                  </a:outerShdw>
                </a:effectLst>
                <a:ea typeface="標楷體" pitchFamily="65" charset="-120"/>
              </a:rPr>
              <a:t>情報需求區分兩大類</a:t>
            </a:r>
            <a:r>
              <a:rPr lang="zh-TW" altLang="en-US" sz="3600" dirty="0">
                <a:solidFill>
                  <a:srgbClr val="FF0000"/>
                </a:solidFill>
                <a:latin typeface="標楷體" pitchFamily="65" charset="-120"/>
                <a:ea typeface="標楷體" pitchFamily="65" charset="-120"/>
              </a:rPr>
              <a:t> </a:t>
            </a:r>
          </a:p>
        </p:txBody>
      </p:sp>
      <p:sp>
        <p:nvSpPr>
          <p:cNvPr id="44036" name="AutoShape 4"/>
          <p:cNvSpPr>
            <a:spLocks noChangeArrowheads="1"/>
          </p:cNvSpPr>
          <p:nvPr/>
        </p:nvSpPr>
        <p:spPr bwMode="auto">
          <a:xfrm>
            <a:off x="3013075" y="549275"/>
            <a:ext cx="5951538" cy="2735263"/>
          </a:xfrm>
          <a:prstGeom prst="roundRect">
            <a:avLst>
              <a:gd name="adj" fmla="val 16667"/>
            </a:avLst>
          </a:prstGeom>
          <a:solidFill>
            <a:srgbClr val="006600"/>
          </a:solidFill>
          <a:ln w="9525">
            <a:solidFill>
              <a:schemeClr val="tx1"/>
            </a:solidFill>
            <a:round/>
            <a:headEnd/>
            <a:tailEnd/>
          </a:ln>
          <a:effectLst>
            <a:outerShdw dist="107763" dir="2700000" algn="ctr" rotWithShape="0">
              <a:schemeClr val="bg2"/>
            </a:outerShdw>
          </a:effectLst>
        </p:spPr>
        <p:txBody>
          <a:bodyPr wrap="none" anchor="ctr"/>
          <a:lstStyle/>
          <a:p>
            <a:pPr algn="dist" eaLnBrk="0" hangingPunct="0">
              <a:defRPr/>
            </a:pPr>
            <a:r>
              <a:rPr lang="zh-TW" altLang="en-US" sz="4000" b="1">
                <a:solidFill>
                  <a:schemeClr val="bg1"/>
                </a:solidFill>
                <a:effectLst>
                  <a:outerShdw blurRad="38100" dist="38100" dir="2700000" algn="tl">
                    <a:srgbClr val="000000"/>
                  </a:outerShdw>
                </a:effectLst>
                <a:ea typeface="標楷體" pitchFamily="65" charset="-120"/>
              </a:rPr>
              <a:t>為指揮官在某一特定時間</a:t>
            </a:r>
          </a:p>
          <a:p>
            <a:pPr algn="dist" eaLnBrk="0" hangingPunct="0">
              <a:defRPr/>
            </a:pPr>
            <a:r>
              <a:rPr lang="zh-TW" altLang="en-US" sz="4000" b="1">
                <a:solidFill>
                  <a:schemeClr val="bg1"/>
                </a:solidFill>
                <a:effectLst>
                  <a:outerShdw blurRad="38100" dist="38100" dir="2700000" algn="tl">
                    <a:srgbClr val="000000"/>
                  </a:outerShdw>
                </a:effectLst>
                <a:ea typeface="標楷體" pitchFamily="65" charset="-120"/>
              </a:rPr>
              <a:t>內，所最感迫切需要及足</a:t>
            </a:r>
          </a:p>
          <a:p>
            <a:pPr algn="dist" eaLnBrk="0" hangingPunct="0">
              <a:defRPr/>
            </a:pPr>
            <a:r>
              <a:rPr lang="zh-TW" altLang="en-US" sz="4000" b="1">
                <a:solidFill>
                  <a:schemeClr val="bg1"/>
                </a:solidFill>
                <a:effectLst>
                  <a:outerShdw blurRad="38100" dist="38100" dir="2700000" algn="tl">
                    <a:srgbClr val="000000"/>
                  </a:outerShdw>
                </a:effectLst>
                <a:ea typeface="標楷體" pitchFamily="65" charset="-120"/>
              </a:rPr>
              <a:t>以影響任務達成之情報。</a:t>
            </a:r>
          </a:p>
        </p:txBody>
      </p:sp>
      <p:sp>
        <p:nvSpPr>
          <p:cNvPr id="44039" name="AutoShape 7"/>
          <p:cNvSpPr>
            <a:spLocks noChangeArrowheads="1"/>
          </p:cNvSpPr>
          <p:nvPr/>
        </p:nvSpPr>
        <p:spPr bwMode="auto">
          <a:xfrm>
            <a:off x="3059113" y="3644900"/>
            <a:ext cx="5988050" cy="2879725"/>
          </a:xfrm>
          <a:prstGeom prst="roundRect">
            <a:avLst>
              <a:gd name="adj" fmla="val 16667"/>
            </a:avLst>
          </a:prstGeom>
          <a:solidFill>
            <a:srgbClr val="000099"/>
          </a:solidFill>
          <a:ln w="57150">
            <a:solidFill>
              <a:srgbClr val="FF3300"/>
            </a:solidFill>
            <a:round/>
            <a:headEnd/>
            <a:tailEnd/>
          </a:ln>
          <a:effectLst>
            <a:outerShdw dist="107763" dir="2700000" algn="ctr" rotWithShape="0">
              <a:schemeClr val="bg2"/>
            </a:outerShdw>
          </a:effectLst>
        </p:spPr>
        <p:txBody>
          <a:bodyPr wrap="none" anchor="ctr"/>
          <a:lstStyle/>
          <a:p>
            <a:pPr algn="l">
              <a:defRPr/>
            </a:pPr>
            <a:r>
              <a:rPr lang="zh-TW" altLang="en-US" sz="4000" b="1" dirty="0">
                <a:solidFill>
                  <a:schemeClr val="bg1"/>
                </a:solidFill>
                <a:effectLst>
                  <a:outerShdw blurRad="38100" dist="38100" dir="2700000" algn="tl">
                    <a:srgbClr val="000000"/>
                  </a:outerShdw>
                </a:effectLst>
                <a:ea typeface="標楷體" pitchFamily="65" charset="-120"/>
              </a:rPr>
              <a:t>係指情報蒐集要項以外可</a:t>
            </a:r>
          </a:p>
          <a:p>
            <a:pPr algn="l">
              <a:defRPr/>
            </a:pPr>
            <a:r>
              <a:rPr lang="zh-TW" altLang="en-US" sz="4000" b="1" dirty="0">
                <a:solidFill>
                  <a:schemeClr val="bg1"/>
                </a:solidFill>
                <a:effectLst>
                  <a:outerShdw blurRad="38100" dist="38100" dir="2700000" algn="tl">
                    <a:srgbClr val="000000"/>
                  </a:outerShdw>
                </a:effectLst>
                <a:ea typeface="標楷體" pitchFamily="65" charset="-120"/>
              </a:rPr>
              <a:t>能影響，但不致妨礙我當</a:t>
            </a:r>
          </a:p>
          <a:p>
            <a:pPr algn="l">
              <a:defRPr/>
            </a:pPr>
            <a:r>
              <a:rPr lang="zh-TW" altLang="en-US" sz="4000" b="1" dirty="0">
                <a:solidFill>
                  <a:schemeClr val="bg1"/>
                </a:solidFill>
                <a:effectLst>
                  <a:outerShdw blurRad="38100" dist="38100" dir="2700000" algn="tl">
                    <a:srgbClr val="000000"/>
                  </a:outerShdw>
                </a:effectLst>
                <a:ea typeface="標楷體" pitchFamily="65" charset="-120"/>
              </a:rPr>
              <a:t>前任務達成之敵情與作戰</a:t>
            </a:r>
          </a:p>
          <a:p>
            <a:pPr algn="l">
              <a:defRPr/>
            </a:pPr>
            <a:r>
              <a:rPr lang="zh-TW" altLang="en-US" sz="4000" b="1" dirty="0">
                <a:solidFill>
                  <a:schemeClr val="bg1"/>
                </a:solidFill>
                <a:effectLst>
                  <a:outerShdw blurRad="38100" dist="38100" dir="2700000" algn="tl">
                    <a:srgbClr val="000000"/>
                  </a:outerShdw>
                </a:effectLst>
                <a:ea typeface="標楷體" pitchFamily="65" charset="-120"/>
              </a:rPr>
              <a:t>地區特性等情報資料。</a:t>
            </a:r>
          </a:p>
        </p:txBody>
      </p:sp>
      <p:sp>
        <p:nvSpPr>
          <p:cNvPr id="44040" name="AutoShape 8"/>
          <p:cNvSpPr>
            <a:spLocks noChangeArrowheads="1"/>
          </p:cNvSpPr>
          <p:nvPr/>
        </p:nvSpPr>
        <p:spPr bwMode="auto">
          <a:xfrm>
            <a:off x="1881187" y="187325"/>
            <a:ext cx="938213" cy="3097213"/>
          </a:xfrm>
          <a:prstGeom prst="plaque">
            <a:avLst>
              <a:gd name="adj" fmla="val 16667"/>
            </a:avLst>
          </a:prstGeom>
          <a:gradFill rotWithShape="0">
            <a:gsLst>
              <a:gs pos="0">
                <a:srgbClr val="FFFF00"/>
              </a:gs>
              <a:gs pos="100000">
                <a:srgbClr val="FF6600"/>
              </a:gs>
            </a:gsLst>
            <a:lin ang="27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pPr>
              <a:defRPr/>
            </a:pPr>
            <a:r>
              <a:rPr lang="zh-TW" altLang="en-US" sz="3600" b="1" dirty="0">
                <a:solidFill>
                  <a:srgbClr val="FF0000"/>
                </a:solidFill>
                <a:effectLst>
                  <a:outerShdw blurRad="38100" dist="38100" dir="2700000" algn="tl">
                    <a:srgbClr val="000000"/>
                  </a:outerShdw>
                </a:effectLst>
                <a:ea typeface="標楷體" pitchFamily="65" charset="-120"/>
              </a:rPr>
              <a:t>情報蒐集要項</a:t>
            </a:r>
            <a:endParaRPr lang="zh-TW" altLang="en-US" sz="3600" b="1" dirty="0">
              <a:solidFill>
                <a:srgbClr val="FF0000"/>
              </a:solidFill>
              <a:effectLst>
                <a:outerShdw blurRad="38100" dist="38100" dir="2700000" algn="tl">
                  <a:srgbClr val="000000"/>
                </a:outerShdw>
              </a:effectLst>
              <a:latin typeface="標楷體" pitchFamily="65" charset="-120"/>
              <a:ea typeface="標楷體" pitchFamily="65" charset="-120"/>
            </a:endParaRPr>
          </a:p>
        </p:txBody>
      </p:sp>
      <p:sp>
        <p:nvSpPr>
          <p:cNvPr id="44043" name="AutoShape 11"/>
          <p:cNvSpPr>
            <a:spLocks noChangeArrowheads="1"/>
          </p:cNvSpPr>
          <p:nvPr/>
        </p:nvSpPr>
        <p:spPr bwMode="auto">
          <a:xfrm>
            <a:off x="1828800" y="3716338"/>
            <a:ext cx="990600" cy="3065462"/>
          </a:xfrm>
          <a:prstGeom prst="plaque">
            <a:avLst>
              <a:gd name="adj" fmla="val 16667"/>
            </a:avLst>
          </a:prstGeom>
          <a:gradFill rotWithShape="0">
            <a:gsLst>
              <a:gs pos="0">
                <a:srgbClr val="FFFF00"/>
              </a:gs>
              <a:gs pos="100000">
                <a:srgbClr val="FF6600"/>
              </a:gs>
            </a:gsLst>
            <a:lin ang="27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pPr>
              <a:defRPr/>
            </a:pPr>
            <a:r>
              <a:rPr lang="zh-TW" altLang="en-US" sz="3600" b="1" dirty="0">
                <a:solidFill>
                  <a:srgbClr val="FF0000"/>
                </a:solidFill>
                <a:effectLst>
                  <a:outerShdw blurRad="38100" dist="38100" dir="2700000" algn="tl">
                    <a:srgbClr val="000000"/>
                  </a:outerShdw>
                </a:effectLst>
                <a:latin typeface="標楷體" pitchFamily="65" charset="-120"/>
                <a:ea typeface="標楷體" pitchFamily="65" charset="-120"/>
              </a:rPr>
              <a:t>其他情報事項</a:t>
            </a:r>
          </a:p>
        </p:txBody>
      </p:sp>
    </p:spTree>
    <p:extLst>
      <p:ext uri="{BB962C8B-B14F-4D97-AF65-F5344CB8AC3E}">
        <p14:creationId xmlns:p14="http://schemas.microsoft.com/office/powerpoint/2010/main" val="349278295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040">
                                            <p:bg/>
                                          </p:spTgt>
                                        </p:tgtEl>
                                        <p:attrNameLst>
                                          <p:attrName>style.visibility</p:attrName>
                                        </p:attrNameLst>
                                      </p:cBhvr>
                                      <p:to>
                                        <p:strVal val="visible"/>
                                      </p:to>
                                    </p:set>
                                    <p:animEffect transition="in" filter="dissolve">
                                      <p:cBhvr>
                                        <p:cTn id="7" dur="500"/>
                                        <p:tgtEl>
                                          <p:spTgt spid="44040">
                                            <p:bg/>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4040">
                                            <p:txEl>
                                              <p:pRg st="0" end="0"/>
                                            </p:txEl>
                                          </p:spTgt>
                                        </p:tgtEl>
                                        <p:attrNameLst>
                                          <p:attrName>style.visibility</p:attrName>
                                        </p:attrNameLst>
                                      </p:cBhvr>
                                      <p:to>
                                        <p:strVal val="visible"/>
                                      </p:to>
                                    </p:set>
                                    <p:animEffect transition="in" filter="dissolve">
                                      <p:cBhvr>
                                        <p:cTn id="11" dur="500"/>
                                        <p:tgtEl>
                                          <p:spTgt spid="44040">
                                            <p:txEl>
                                              <p:pRg st="0" end="0"/>
                                            </p:txEl>
                                          </p:spTgt>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4036">
                                            <p:bg/>
                                          </p:spTgt>
                                        </p:tgtEl>
                                        <p:attrNameLst>
                                          <p:attrName>style.visibility</p:attrName>
                                        </p:attrNameLst>
                                      </p:cBhvr>
                                      <p:to>
                                        <p:strVal val="visible"/>
                                      </p:to>
                                    </p:set>
                                    <p:animEffect transition="in" filter="dissolve">
                                      <p:cBhvr>
                                        <p:cTn id="15" dur="500"/>
                                        <p:tgtEl>
                                          <p:spTgt spid="44036">
                                            <p:bg/>
                                          </p:spTgt>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4036">
                                            <p:txEl>
                                              <p:pRg st="0" end="0"/>
                                            </p:txEl>
                                          </p:spTgt>
                                        </p:tgtEl>
                                        <p:attrNameLst>
                                          <p:attrName>style.visibility</p:attrName>
                                        </p:attrNameLst>
                                      </p:cBhvr>
                                      <p:to>
                                        <p:strVal val="visible"/>
                                      </p:to>
                                    </p:set>
                                    <p:animEffect transition="in" filter="dissolve">
                                      <p:cBhvr>
                                        <p:cTn id="19" dur="500"/>
                                        <p:tgtEl>
                                          <p:spTgt spid="44036">
                                            <p:txEl>
                                              <p:pRg st="0" end="0"/>
                                            </p:txEl>
                                          </p:spTgt>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4036">
                                            <p:txEl>
                                              <p:pRg st="1" end="1"/>
                                            </p:txEl>
                                          </p:spTgt>
                                        </p:tgtEl>
                                        <p:attrNameLst>
                                          <p:attrName>style.visibility</p:attrName>
                                        </p:attrNameLst>
                                      </p:cBhvr>
                                      <p:to>
                                        <p:strVal val="visible"/>
                                      </p:to>
                                    </p:set>
                                    <p:animEffect transition="in" filter="dissolve">
                                      <p:cBhvr>
                                        <p:cTn id="23" dur="500"/>
                                        <p:tgtEl>
                                          <p:spTgt spid="44036">
                                            <p:txEl>
                                              <p:pRg st="1" end="1"/>
                                            </p:txEl>
                                          </p:spTgt>
                                        </p:tgtEl>
                                      </p:cBhvr>
                                    </p:animEffect>
                                  </p:childTnLst>
                                </p:cTn>
                              </p:par>
                            </p:childTnLst>
                          </p:cTn>
                        </p:par>
                        <p:par>
                          <p:cTn id="24" fill="hold" nodeType="afterGroup">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44036">
                                            <p:txEl>
                                              <p:pRg st="2" end="2"/>
                                            </p:txEl>
                                          </p:spTgt>
                                        </p:tgtEl>
                                        <p:attrNameLst>
                                          <p:attrName>style.visibility</p:attrName>
                                        </p:attrNameLst>
                                      </p:cBhvr>
                                      <p:to>
                                        <p:strVal val="visible"/>
                                      </p:to>
                                    </p:set>
                                    <p:animEffect transition="in" filter="dissolve">
                                      <p:cBhvr>
                                        <p:cTn id="27" dur="500"/>
                                        <p:tgtEl>
                                          <p:spTgt spid="44036">
                                            <p:txEl>
                                              <p:pRg st="2" end="2"/>
                                            </p:txEl>
                                          </p:spTgt>
                                        </p:tgtEl>
                                      </p:cBhvr>
                                    </p:animEffect>
                                  </p:childTnLst>
                                </p:cTn>
                              </p:par>
                            </p:childTnLst>
                          </p:cTn>
                        </p:par>
                        <p:par>
                          <p:cTn id="28" fill="hold" nodeType="afterGroup">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44043"/>
                                        </p:tgtEl>
                                        <p:attrNameLst>
                                          <p:attrName>style.visibility</p:attrName>
                                        </p:attrNameLst>
                                      </p:cBhvr>
                                      <p:to>
                                        <p:strVal val="visible"/>
                                      </p:to>
                                    </p:set>
                                    <p:animEffect transition="in" filter="dissolve">
                                      <p:cBhvr>
                                        <p:cTn id="31" dur="500"/>
                                        <p:tgtEl>
                                          <p:spTgt spid="44043"/>
                                        </p:tgtEl>
                                      </p:cBhvr>
                                    </p:animEffect>
                                  </p:childTnLst>
                                </p:cTn>
                              </p:par>
                            </p:childTnLst>
                          </p:cTn>
                        </p:par>
                        <p:par>
                          <p:cTn id="32" fill="hold" nodeType="afterGroup">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44039">
                                            <p:bg/>
                                          </p:spTgt>
                                        </p:tgtEl>
                                        <p:attrNameLst>
                                          <p:attrName>style.visibility</p:attrName>
                                        </p:attrNameLst>
                                      </p:cBhvr>
                                      <p:to>
                                        <p:strVal val="visible"/>
                                      </p:to>
                                    </p:set>
                                    <p:animEffect transition="in" filter="dissolve">
                                      <p:cBhvr>
                                        <p:cTn id="35" dur="500"/>
                                        <p:tgtEl>
                                          <p:spTgt spid="44039">
                                            <p:bg/>
                                          </p:spTgt>
                                        </p:tgtEl>
                                      </p:cBhvr>
                                    </p:animEffect>
                                  </p:childTnLst>
                                </p:cTn>
                              </p:par>
                            </p:childTnLst>
                          </p:cTn>
                        </p:par>
                        <p:par>
                          <p:cTn id="36" fill="hold" nodeType="afterGroup">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44039">
                                            <p:txEl>
                                              <p:pRg st="0" end="0"/>
                                            </p:txEl>
                                          </p:spTgt>
                                        </p:tgtEl>
                                        <p:attrNameLst>
                                          <p:attrName>style.visibility</p:attrName>
                                        </p:attrNameLst>
                                      </p:cBhvr>
                                      <p:to>
                                        <p:strVal val="visible"/>
                                      </p:to>
                                    </p:set>
                                    <p:animEffect transition="in" filter="dissolve">
                                      <p:cBhvr>
                                        <p:cTn id="39" dur="500"/>
                                        <p:tgtEl>
                                          <p:spTgt spid="44039">
                                            <p:txEl>
                                              <p:pRg st="0" end="0"/>
                                            </p:txEl>
                                          </p:spTgt>
                                        </p:tgtEl>
                                      </p:cBhvr>
                                    </p:animEffect>
                                  </p:childTnLst>
                                </p:cTn>
                              </p:par>
                            </p:childTnLst>
                          </p:cTn>
                        </p:par>
                        <p:par>
                          <p:cTn id="40" fill="hold" nodeType="afterGroup">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44039">
                                            <p:txEl>
                                              <p:pRg st="1" end="1"/>
                                            </p:txEl>
                                          </p:spTgt>
                                        </p:tgtEl>
                                        <p:attrNameLst>
                                          <p:attrName>style.visibility</p:attrName>
                                        </p:attrNameLst>
                                      </p:cBhvr>
                                      <p:to>
                                        <p:strVal val="visible"/>
                                      </p:to>
                                    </p:set>
                                    <p:animEffect transition="in" filter="dissolve">
                                      <p:cBhvr>
                                        <p:cTn id="43" dur="500"/>
                                        <p:tgtEl>
                                          <p:spTgt spid="44039">
                                            <p:txEl>
                                              <p:pRg st="1" end="1"/>
                                            </p:txEl>
                                          </p:spTgt>
                                        </p:tgtEl>
                                      </p:cBhvr>
                                    </p:animEffect>
                                  </p:childTnLst>
                                </p:cTn>
                              </p:par>
                            </p:childTnLst>
                          </p:cTn>
                        </p:par>
                        <p:par>
                          <p:cTn id="44" fill="hold" nodeType="afterGroup">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44039">
                                            <p:txEl>
                                              <p:pRg st="2" end="2"/>
                                            </p:txEl>
                                          </p:spTgt>
                                        </p:tgtEl>
                                        <p:attrNameLst>
                                          <p:attrName>style.visibility</p:attrName>
                                        </p:attrNameLst>
                                      </p:cBhvr>
                                      <p:to>
                                        <p:strVal val="visible"/>
                                      </p:to>
                                    </p:set>
                                    <p:animEffect transition="in" filter="dissolve">
                                      <p:cBhvr>
                                        <p:cTn id="47" dur="500"/>
                                        <p:tgtEl>
                                          <p:spTgt spid="44039">
                                            <p:txEl>
                                              <p:pRg st="2" end="2"/>
                                            </p:txEl>
                                          </p:spTgt>
                                        </p:tgtEl>
                                      </p:cBhvr>
                                    </p:animEffect>
                                  </p:childTnLst>
                                </p:cTn>
                              </p:par>
                            </p:childTnLst>
                          </p:cTn>
                        </p:par>
                        <p:par>
                          <p:cTn id="48" fill="hold" nodeType="afterGroup">
                            <p:stCondLst>
                              <p:cond delay="5500"/>
                            </p:stCondLst>
                            <p:childTnLst>
                              <p:par>
                                <p:cTn id="49" presetID="9" presetClass="entr" presetSubtype="0" fill="hold" grpId="0" nodeType="afterEffect">
                                  <p:stCondLst>
                                    <p:cond delay="0"/>
                                  </p:stCondLst>
                                  <p:childTnLst>
                                    <p:set>
                                      <p:cBhvr>
                                        <p:cTn id="50" dur="1" fill="hold">
                                          <p:stCondLst>
                                            <p:cond delay="0"/>
                                          </p:stCondLst>
                                        </p:cTn>
                                        <p:tgtEl>
                                          <p:spTgt spid="44039">
                                            <p:txEl>
                                              <p:pRg st="3" end="3"/>
                                            </p:txEl>
                                          </p:spTgt>
                                        </p:tgtEl>
                                        <p:attrNameLst>
                                          <p:attrName>style.visibility</p:attrName>
                                        </p:attrNameLst>
                                      </p:cBhvr>
                                      <p:to>
                                        <p:strVal val="visible"/>
                                      </p:to>
                                    </p:set>
                                    <p:animEffect transition="in" filter="dissolve">
                                      <p:cBhvr>
                                        <p:cTn id="51" dur="500"/>
                                        <p:tgtEl>
                                          <p:spTgt spid="440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uild="p" animBg="1" autoUpdateAnimBg="0" advAuto="0"/>
      <p:bldP spid="44039" grpId="0" build="p" animBg="1" autoUpdateAnimBg="0" advAuto="0"/>
      <p:bldP spid="44040" grpId="0" build="p" animBg="1" autoUpdateAnimBg="0" advAuto="0"/>
      <p:bldP spid="44043"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7" name="Group 3"/>
          <p:cNvGrpSpPr>
            <a:grpSpLocks/>
          </p:cNvGrpSpPr>
          <p:nvPr/>
        </p:nvGrpSpPr>
        <p:grpSpPr bwMode="auto">
          <a:xfrm>
            <a:off x="107950" y="836613"/>
            <a:ext cx="1447800" cy="5113337"/>
            <a:chOff x="113" y="527"/>
            <a:chExt cx="912" cy="3221"/>
          </a:xfrm>
        </p:grpSpPr>
        <p:sp>
          <p:nvSpPr>
            <p:cNvPr id="21511" name="Oval 4"/>
            <p:cNvSpPr>
              <a:spLocks noChangeArrowheads="1"/>
            </p:cNvSpPr>
            <p:nvPr/>
          </p:nvSpPr>
          <p:spPr bwMode="auto">
            <a:xfrm>
              <a:off x="113" y="527"/>
              <a:ext cx="912" cy="3221"/>
            </a:xfrm>
            <a:prstGeom prst="ellipse">
              <a:avLst/>
            </a:prstGeom>
            <a:solidFill>
              <a:srgbClr val="FFFF00"/>
            </a:solidFill>
            <a:ln w="57150">
              <a:solidFill>
                <a:srgbClr val="FF3300"/>
              </a:solidFill>
              <a:round/>
              <a:headEnd/>
              <a:tailEnd/>
            </a:ln>
            <a:effectLst>
              <a:prstShdw prst="shdw13" dist="53882" dir="13500000">
                <a:schemeClr val="bg2">
                  <a:alpha val="50000"/>
                </a:schemeClr>
              </a:prstShdw>
            </a:effectLst>
          </p:spPr>
          <p:txBody>
            <a:bodyPr wrap="none"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zh-TW" sz="2400">
                <a:solidFill>
                  <a:srgbClr val="FF3300"/>
                </a:solidFill>
              </a:endParaRPr>
            </a:p>
          </p:txBody>
        </p:sp>
        <p:sp>
          <p:nvSpPr>
            <p:cNvPr id="21512" name="Text Box 5"/>
            <p:cNvSpPr txBox="1">
              <a:spLocks noChangeArrowheads="1"/>
            </p:cNvSpPr>
            <p:nvPr/>
          </p:nvSpPr>
          <p:spPr bwMode="auto">
            <a:xfrm>
              <a:off x="283" y="1508"/>
              <a:ext cx="500" cy="1314"/>
            </a:xfrm>
            <a:prstGeom prst="rect">
              <a:avLst/>
            </a:prstGeom>
            <a:solidFill>
              <a:srgbClr val="FFFF00"/>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81320" dir="2319588" algn="ctr" rotWithShape="0">
                      <a:schemeClr val="tx1"/>
                    </a:outerShdw>
                  </a:effectLst>
                </a14:hiddenEffects>
              </a:ext>
            </a:extLst>
          </p:spPr>
          <p:txBody>
            <a:bodyPr vert="eaVert" wrap="none">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a:solidFill>
                    <a:srgbClr val="FF3300"/>
                  </a:solidFill>
                  <a:ea typeface="標楷體" pitchFamily="65" charset="-120"/>
                </a:rPr>
                <a:t>情報需求</a:t>
              </a:r>
              <a:endParaRPr lang="zh-TW" altLang="en-US" sz="4000" b="1">
                <a:solidFill>
                  <a:srgbClr val="FF3300"/>
                </a:solidFill>
              </a:endParaRPr>
            </a:p>
          </p:txBody>
        </p:sp>
      </p:grpSp>
      <p:sp>
        <p:nvSpPr>
          <p:cNvPr id="180230" name="AutoShape 6"/>
          <p:cNvSpPr>
            <a:spLocks noChangeArrowheads="1"/>
          </p:cNvSpPr>
          <p:nvPr/>
        </p:nvSpPr>
        <p:spPr bwMode="auto">
          <a:xfrm>
            <a:off x="1763713" y="981075"/>
            <a:ext cx="7037387" cy="5449888"/>
          </a:xfrm>
          <a:prstGeom prst="roundRect">
            <a:avLst>
              <a:gd name="adj" fmla="val 16667"/>
            </a:avLst>
          </a:prstGeom>
          <a:solidFill>
            <a:srgbClr val="FFCC66">
              <a:alpha val="50000"/>
            </a:srgbClr>
          </a:solidFill>
          <a:ln w="57150">
            <a:solidFill>
              <a:srgbClr val="000099"/>
            </a:solidFill>
            <a:round/>
            <a:headEnd/>
            <a:tailEnd/>
          </a:ln>
          <a:effectLst>
            <a:outerShdw dist="107763" dir="2700000" algn="ctr" rotWithShape="0">
              <a:srgbClr val="CCCC00">
                <a:alpha val="50000"/>
              </a:srgbClr>
            </a:outerShdw>
          </a:effectLst>
        </p:spPr>
        <p:txBody>
          <a:bodyPr wrap="none" anchor="ctr"/>
          <a:lstStyle/>
          <a:p>
            <a:pPr>
              <a:lnSpc>
                <a:spcPct val="90000"/>
              </a:lnSpc>
              <a:defRPr/>
            </a:pPr>
            <a:endParaRPr lang="zh-TW" altLang="zh-TW" sz="4000" b="1">
              <a:solidFill>
                <a:schemeClr val="bg1"/>
              </a:solidFill>
              <a:effectLst>
                <a:outerShdw blurRad="38100" dist="38100" dir="2700000" algn="tl">
                  <a:srgbClr val="000000"/>
                </a:outerShdw>
              </a:effectLst>
              <a:latin typeface="標楷體" pitchFamily="65" charset="-120"/>
              <a:ea typeface="標楷體" pitchFamily="65" charset="-120"/>
            </a:endParaRPr>
          </a:p>
        </p:txBody>
      </p:sp>
      <p:sp>
        <p:nvSpPr>
          <p:cNvPr id="21509" name="Text Box 7"/>
          <p:cNvSpPr txBox="1">
            <a:spLocks noChangeArrowheads="1"/>
          </p:cNvSpPr>
          <p:nvPr/>
        </p:nvSpPr>
        <p:spPr bwMode="auto">
          <a:xfrm>
            <a:off x="2032373" y="1150143"/>
            <a:ext cx="6768727" cy="4486275"/>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lnSpc>
                <a:spcPct val="90000"/>
              </a:lnSpc>
              <a:spcBef>
                <a:spcPct val="0"/>
              </a:spcBef>
              <a:buFontTx/>
              <a:buNone/>
            </a:pPr>
            <a:endParaRPr lang="en-US" altLang="zh-TW" sz="4000" b="1" dirty="0">
              <a:solidFill>
                <a:schemeClr val="accent2"/>
              </a:solidFill>
              <a:latin typeface="標楷體" pitchFamily="65" charset="-120"/>
              <a:ea typeface="標楷體" pitchFamily="65" charset="-120"/>
            </a:endParaRPr>
          </a:p>
          <a:p>
            <a:pPr eaLnBrk="1" hangingPunct="1">
              <a:lnSpc>
                <a:spcPct val="90000"/>
              </a:lnSpc>
              <a:spcBef>
                <a:spcPct val="0"/>
              </a:spcBef>
              <a:buFontTx/>
              <a:buNone/>
            </a:pPr>
            <a:endParaRPr lang="en-US" altLang="zh-TW" sz="4000" b="1" dirty="0">
              <a:solidFill>
                <a:schemeClr val="accent2"/>
              </a:solidFill>
              <a:latin typeface="標楷體" pitchFamily="65" charset="-120"/>
              <a:ea typeface="標楷體" pitchFamily="65" charset="-120"/>
            </a:endParaRPr>
          </a:p>
          <a:p>
            <a:pPr eaLnBrk="1" hangingPunct="1">
              <a:lnSpc>
                <a:spcPct val="90000"/>
              </a:lnSpc>
              <a:spcBef>
                <a:spcPct val="0"/>
              </a:spcBef>
              <a:buFontTx/>
              <a:buNone/>
            </a:pPr>
            <a:r>
              <a:rPr lang="zh-TW" altLang="en-US" sz="4000" b="1" dirty="0">
                <a:solidFill>
                  <a:schemeClr val="accent2"/>
                </a:solidFill>
                <a:latin typeface="標楷體" pitchFamily="65" charset="-120"/>
                <a:ea typeface="標楷體" pitchFamily="65" charset="-120"/>
              </a:rPr>
              <a:t>乃指揮官為求有效達成任務</a:t>
            </a:r>
          </a:p>
          <a:p>
            <a:pPr eaLnBrk="1" hangingPunct="1">
              <a:lnSpc>
                <a:spcPct val="90000"/>
              </a:lnSpc>
              <a:spcBef>
                <a:spcPct val="0"/>
              </a:spcBef>
              <a:buFontTx/>
              <a:buNone/>
            </a:pPr>
            <a:r>
              <a:rPr lang="zh-TW" altLang="en-US" sz="4000" b="1" dirty="0">
                <a:solidFill>
                  <a:schemeClr val="accent2"/>
                </a:solidFill>
                <a:latin typeface="標楷體" pitchFamily="65" charset="-120"/>
                <a:ea typeface="標楷體" pitchFamily="65" charset="-120"/>
              </a:rPr>
              <a:t>，所需先期瞭解之敵情與作</a:t>
            </a:r>
          </a:p>
          <a:p>
            <a:pPr eaLnBrk="1" hangingPunct="1">
              <a:lnSpc>
                <a:spcPct val="90000"/>
              </a:lnSpc>
              <a:spcBef>
                <a:spcPct val="0"/>
              </a:spcBef>
              <a:buFontTx/>
              <a:buNone/>
            </a:pPr>
            <a:r>
              <a:rPr lang="zh-TW" altLang="en-US" sz="4000" b="1" dirty="0">
                <a:solidFill>
                  <a:schemeClr val="accent2"/>
                </a:solidFill>
                <a:latin typeface="標楷體" pitchFamily="65" charset="-120"/>
                <a:ea typeface="標楷體" pitchFamily="65" charset="-120"/>
              </a:rPr>
              <a:t>戰地區特性等有關方面之事實。其提出之目的為顯示需</a:t>
            </a:r>
          </a:p>
          <a:p>
            <a:pPr eaLnBrk="1" hangingPunct="1">
              <a:lnSpc>
                <a:spcPct val="90000"/>
              </a:lnSpc>
              <a:spcBef>
                <a:spcPct val="0"/>
              </a:spcBef>
              <a:buFontTx/>
              <a:buNone/>
            </a:pPr>
            <a:r>
              <a:rPr lang="zh-TW" altLang="en-US" sz="4000" b="1" dirty="0">
                <a:solidFill>
                  <a:schemeClr val="accent2"/>
                </a:solidFill>
                <a:latin typeface="標楷體" pitchFamily="65" charset="-120"/>
                <a:ea typeface="標楷體" pitchFamily="65" charset="-120"/>
              </a:rPr>
              <a:t>求順序，並作為情報資料蒐</a:t>
            </a:r>
          </a:p>
          <a:p>
            <a:pPr eaLnBrk="1" hangingPunct="1">
              <a:lnSpc>
                <a:spcPct val="90000"/>
              </a:lnSpc>
              <a:spcBef>
                <a:spcPct val="0"/>
              </a:spcBef>
              <a:buFontTx/>
              <a:buNone/>
            </a:pPr>
            <a:r>
              <a:rPr lang="zh-TW" altLang="en-US" sz="4000" b="1" dirty="0">
                <a:solidFill>
                  <a:schemeClr val="accent2"/>
                </a:solidFill>
                <a:latin typeface="標楷體" pitchFamily="65" charset="-120"/>
                <a:ea typeface="標楷體" pitchFamily="65" charset="-120"/>
              </a:rPr>
              <a:t>集實施表之依據。</a:t>
            </a:r>
          </a:p>
        </p:txBody>
      </p:sp>
    </p:spTree>
    <p:extLst>
      <p:ext uri="{BB962C8B-B14F-4D97-AF65-F5344CB8AC3E}">
        <p14:creationId xmlns:p14="http://schemas.microsoft.com/office/powerpoint/2010/main" val="3911027683"/>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AutoShape 5"/>
          <p:cNvSpPr>
            <a:spLocks noChangeArrowheads="1"/>
          </p:cNvSpPr>
          <p:nvPr/>
        </p:nvSpPr>
        <p:spPr bwMode="auto">
          <a:xfrm>
            <a:off x="533400" y="533400"/>
            <a:ext cx="7783513" cy="914400"/>
          </a:xfrm>
          <a:prstGeom prst="horizontalScroll">
            <a:avLst>
              <a:gd name="adj" fmla="val 12500"/>
            </a:avLst>
          </a:prstGeom>
          <a:solidFill>
            <a:srgbClr val="FF99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dirty="0" smtClean="0">
                <a:solidFill>
                  <a:srgbClr val="FFFF00"/>
                </a:solidFill>
                <a:ea typeface="標楷體" pitchFamily="65" charset="-120"/>
              </a:rPr>
              <a:t>情報</a:t>
            </a:r>
            <a:r>
              <a:rPr lang="zh-TW" altLang="en-US" sz="4000" b="1" dirty="0">
                <a:solidFill>
                  <a:srgbClr val="FFFF00"/>
                </a:solidFill>
                <a:ea typeface="標楷體" pitchFamily="65" charset="-120"/>
              </a:rPr>
              <a:t>蒐集計畫之要領 </a:t>
            </a:r>
          </a:p>
        </p:txBody>
      </p:sp>
      <p:sp>
        <p:nvSpPr>
          <p:cNvPr id="181254" name="Text Box 6"/>
          <p:cNvSpPr txBox="1">
            <a:spLocks noChangeArrowheads="1"/>
          </p:cNvSpPr>
          <p:nvPr/>
        </p:nvSpPr>
        <p:spPr bwMode="auto">
          <a:xfrm>
            <a:off x="1143000" y="1844824"/>
            <a:ext cx="6858000"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defRPr/>
            </a:pPr>
            <a:r>
              <a:rPr lang="zh-TW" altLang="en-US" sz="3600" dirty="0">
                <a:ln w="0"/>
                <a:effectLst>
                  <a:outerShdw blurRad="38100" dist="19050" dir="2700000" algn="tl" rotWithShape="0">
                    <a:schemeClr val="dk1">
                      <a:alpha val="40000"/>
                    </a:schemeClr>
                  </a:outerShdw>
                </a:effectLst>
                <a:latin typeface="標楷體" pitchFamily="65" charset="-120"/>
                <a:ea typeface="標楷體" pitchFamily="65" charset="-120"/>
              </a:rPr>
              <a:t>情報資料蒐集實施表係以「情報需求」為基礎，為情報部門指導情報蒐集、分配蒐集任務、檢查蒐集成果而擬訂之蒐集活動實施表。其功用在協調配合各蒐集工作，並使情報部門能隨時瞭解本部之一般蒐集活動。 </a:t>
            </a:r>
            <a:r>
              <a:rPr lang="zh-TW" altLang="en-US" sz="3600" dirty="0">
                <a:ln w="0"/>
                <a:effectLst>
                  <a:outerShdw blurRad="38100" dist="19050" dir="2700000" algn="tl" rotWithShape="0">
                    <a:schemeClr val="dk1">
                      <a:alpha val="40000"/>
                    </a:schemeClr>
                  </a:outerShdw>
                </a:effectLst>
                <a:ea typeface="標楷體" pitchFamily="65" charset="-120"/>
              </a:rPr>
              <a:t> </a:t>
            </a:r>
          </a:p>
          <a:p>
            <a:pPr>
              <a:defRPr/>
            </a:pPr>
            <a:endParaRPr lang="en-US" altLang="zh-TW" sz="3600" dirty="0">
              <a:ln w="0"/>
              <a:effectLst>
                <a:outerShdw blurRad="38100" dist="19050" dir="2700000" algn="tl" rotWithShape="0">
                  <a:schemeClr val="dk1">
                    <a:alpha val="40000"/>
                  </a:schemeClr>
                </a:outerShdw>
              </a:effectLst>
              <a:ea typeface="標楷體" pitchFamily="65" charset="-120"/>
            </a:endParaRPr>
          </a:p>
        </p:txBody>
      </p:sp>
      <p:sp>
        <p:nvSpPr>
          <p:cNvPr id="181255" name="Rectangle 7"/>
          <p:cNvSpPr>
            <a:spLocks noChangeArrowheads="1"/>
          </p:cNvSpPr>
          <p:nvPr/>
        </p:nvSpPr>
        <p:spPr bwMode="auto">
          <a:xfrm>
            <a:off x="533400" y="4953000"/>
            <a:ext cx="685800" cy="1524000"/>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pic>
        <p:nvPicPr>
          <p:cNvPr id="181256" name="Picture 8" descr="BS0131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083175"/>
            <a:ext cx="979488"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660262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81256"/>
                                        </p:tgtEl>
                                        <p:attrNameLst>
                                          <p:attrName>style.visibility</p:attrName>
                                        </p:attrNameLst>
                                      </p:cBhvr>
                                      <p:to>
                                        <p:strVal val="visible"/>
                                      </p:to>
                                    </p:set>
                                    <p:animEffect transition="in" filter="strips(downLeft)">
                                      <p:cBhvr>
                                        <p:cTn id="7" dur="500"/>
                                        <p:tgtEl>
                                          <p:spTgt spid="181256"/>
                                        </p:tgtEl>
                                      </p:cBhvr>
                                    </p:animEffect>
                                  </p:childTnLst>
                                </p:cTn>
                              </p:par>
                            </p:childTnLst>
                          </p:cTn>
                        </p:par>
                        <p:par>
                          <p:cTn id="8" fill="hold" nodeType="afterGroup">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81255"/>
                                        </p:tgtEl>
                                        <p:attrNameLst>
                                          <p:attrName>style.visibility</p:attrName>
                                        </p:attrNameLst>
                                      </p:cBhvr>
                                      <p:to>
                                        <p:strVal val="visible"/>
                                      </p:to>
                                    </p:set>
                                    <p:animEffect transition="in" filter="strips(upRight)">
                                      <p:cBhvr>
                                        <p:cTn id="11" dur="500"/>
                                        <p:tgtEl>
                                          <p:spTgt spid="181255"/>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81254"/>
                                        </p:tgtEl>
                                        <p:attrNameLst>
                                          <p:attrName>style.visibility</p:attrName>
                                        </p:attrNameLst>
                                      </p:cBhvr>
                                      <p:to>
                                        <p:strVal val="visible"/>
                                      </p:to>
                                    </p:set>
                                    <p:animEffect transition="in" filter="wipe(up)">
                                      <p:cBhvr>
                                        <p:cTn id="15" dur="500"/>
                                        <p:tgtEl>
                                          <p:spTgt spid="18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4" grpId="0" autoUpdateAnimBg="0"/>
      <p:bldP spid="1812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834" name="Rectangle 2"/>
          <p:cNvSpPr>
            <a:spLocks noGrp="1" noChangeArrowheads="1"/>
          </p:cNvSpPr>
          <p:nvPr>
            <p:ph type="title"/>
          </p:nvPr>
        </p:nvSpPr>
        <p:spPr>
          <a:xfrm>
            <a:off x="457200" y="274638"/>
            <a:ext cx="8229600" cy="633412"/>
          </a:xfrm>
        </p:spPr>
        <p:txBody>
          <a:bodyPr/>
          <a:lstStyle/>
          <a:p>
            <a:r>
              <a:rPr lang="zh-TW" altLang="en-US" sz="4000"/>
              <a:t>課程大網</a:t>
            </a:r>
          </a:p>
        </p:txBody>
      </p:sp>
      <p:sp>
        <p:nvSpPr>
          <p:cNvPr id="1912835" name="Rectangle 3"/>
          <p:cNvSpPr>
            <a:spLocks noGrp="1" noChangeArrowheads="1"/>
          </p:cNvSpPr>
          <p:nvPr>
            <p:ph type="body" idx="1"/>
          </p:nvPr>
        </p:nvSpPr>
        <p:spPr>
          <a:xfrm>
            <a:off x="611560" y="1412776"/>
            <a:ext cx="8229600" cy="4859338"/>
          </a:xfrm>
        </p:spPr>
        <p:txBody>
          <a:bodyPr/>
          <a:lstStyle/>
          <a:p>
            <a:pPr indent="0">
              <a:buNone/>
            </a:pPr>
            <a:r>
              <a:rPr lang="zh-TW" altLang="en-US" sz="2800" dirty="0" smtClean="0"/>
              <a:t>第一章 國軍</a:t>
            </a:r>
            <a:r>
              <a:rPr lang="zh-TW" altLang="en-US" sz="2800" dirty="0"/>
              <a:t>情報指揮體系</a:t>
            </a:r>
          </a:p>
          <a:p>
            <a:pPr indent="0">
              <a:buNone/>
            </a:pPr>
            <a:r>
              <a:rPr lang="zh-TW" altLang="en-US" sz="2800" dirty="0" smtClean="0"/>
              <a:t>第二章 基本概念</a:t>
            </a:r>
            <a:endParaRPr lang="en-US" altLang="zh-TW" sz="2800" dirty="0" smtClean="0"/>
          </a:p>
          <a:p>
            <a:pPr indent="0">
              <a:buNone/>
            </a:pPr>
            <a:r>
              <a:rPr lang="zh-TW" altLang="en-US" sz="2800" dirty="0" smtClean="0"/>
              <a:t>第三</a:t>
            </a:r>
            <a:r>
              <a:rPr lang="zh-TW" altLang="en-US" sz="2800" dirty="0"/>
              <a:t>章</a:t>
            </a:r>
            <a:r>
              <a:rPr lang="zh-TW" altLang="en-US" sz="2800" dirty="0" smtClean="0"/>
              <a:t> 情報作業</a:t>
            </a:r>
            <a:endParaRPr lang="en-US" altLang="zh-TW" sz="2800" dirty="0" smtClean="0"/>
          </a:p>
          <a:p>
            <a:pPr indent="0">
              <a:buNone/>
            </a:pPr>
            <a:r>
              <a:rPr lang="zh-TW" altLang="en-US" sz="2800" dirty="0" smtClean="0"/>
              <a:t>第四章 情報</a:t>
            </a:r>
            <a:r>
              <a:rPr lang="zh-TW" altLang="en-US" sz="2800" dirty="0"/>
              <a:t>思想與</a:t>
            </a:r>
            <a:r>
              <a:rPr lang="zh-TW" altLang="en-US" sz="2800" dirty="0" smtClean="0"/>
              <a:t>觀念</a:t>
            </a:r>
            <a:endParaRPr lang="en-US" altLang="zh-TW" sz="2800" dirty="0" smtClean="0"/>
          </a:p>
          <a:p>
            <a:pPr indent="0">
              <a:buNone/>
            </a:pPr>
            <a:r>
              <a:rPr lang="zh-TW" altLang="en-US" sz="2800" dirty="0"/>
              <a:t>第五</a:t>
            </a:r>
            <a:r>
              <a:rPr lang="zh-TW" altLang="en-US" sz="2800" dirty="0" smtClean="0"/>
              <a:t>章 </a:t>
            </a:r>
            <a:r>
              <a:rPr lang="zh-TW" altLang="en-US" sz="2800" dirty="0" smtClean="0">
                <a:ea typeface="標楷體" pitchFamily="65" charset="-120"/>
              </a:rPr>
              <a:t>中共</a:t>
            </a:r>
            <a:r>
              <a:rPr lang="zh-TW" altLang="en-US" sz="2800" dirty="0">
                <a:ea typeface="標楷體" pitchFamily="65" charset="-120"/>
              </a:rPr>
              <a:t>黨政軍組織</a:t>
            </a:r>
            <a:r>
              <a:rPr lang="zh-TW" altLang="en-US" sz="2800" dirty="0" smtClean="0">
                <a:ea typeface="標楷體" pitchFamily="65" charset="-120"/>
              </a:rPr>
              <a:t>介紹</a:t>
            </a:r>
            <a:endParaRPr lang="en-US" altLang="zh-TW" sz="2800" dirty="0" smtClean="0"/>
          </a:p>
          <a:p>
            <a:pPr indent="0">
              <a:buNone/>
            </a:pPr>
            <a:r>
              <a:rPr lang="zh-TW" altLang="en-US" sz="2800" dirty="0"/>
              <a:t>第六</a:t>
            </a:r>
            <a:r>
              <a:rPr lang="zh-TW" altLang="en-US" sz="2800" dirty="0" smtClean="0"/>
              <a:t>章 中共</a:t>
            </a:r>
            <a:r>
              <a:rPr lang="zh-TW" altLang="en-US" sz="2800" dirty="0"/>
              <a:t>領導</a:t>
            </a:r>
            <a:r>
              <a:rPr lang="zh-TW" altLang="en-US" sz="2800" dirty="0" smtClean="0"/>
              <a:t>體制</a:t>
            </a:r>
            <a:endParaRPr lang="en-US" altLang="zh-TW" sz="2800" dirty="0" smtClean="0"/>
          </a:p>
          <a:p>
            <a:pPr indent="0">
              <a:buNone/>
            </a:pPr>
            <a:r>
              <a:rPr lang="zh-TW" altLang="en-US" sz="2800" dirty="0"/>
              <a:t>第七</a:t>
            </a:r>
            <a:r>
              <a:rPr lang="zh-TW" altLang="en-US" sz="2800" dirty="0" smtClean="0"/>
              <a:t>章 黨政</a:t>
            </a:r>
            <a:r>
              <a:rPr lang="zh-TW" altLang="en-US" sz="2800" dirty="0"/>
              <a:t>軍組織</a:t>
            </a:r>
            <a:r>
              <a:rPr lang="zh-TW" altLang="en-US" sz="2800" dirty="0" smtClean="0"/>
              <a:t>架構</a:t>
            </a:r>
            <a:endParaRPr lang="en-US" altLang="zh-TW" sz="2800" dirty="0" smtClean="0"/>
          </a:p>
          <a:p>
            <a:pPr indent="0">
              <a:buNone/>
            </a:pPr>
            <a:r>
              <a:rPr lang="zh-TW" altLang="en-US" sz="2800" dirty="0"/>
              <a:t>第八</a:t>
            </a:r>
            <a:r>
              <a:rPr lang="zh-TW" altLang="en-US" sz="2800" dirty="0" smtClean="0"/>
              <a:t>章 </a:t>
            </a:r>
            <a:r>
              <a:rPr lang="zh-TW" altLang="zh-TW" sz="2800" dirty="0" smtClean="0"/>
              <a:t>五大</a:t>
            </a:r>
            <a:r>
              <a:rPr lang="zh-TW" altLang="zh-TW" sz="2800" dirty="0"/>
              <a:t>戰區陸軍組織</a:t>
            </a:r>
            <a:r>
              <a:rPr lang="zh-TW" altLang="zh-TW" sz="2800" dirty="0" smtClean="0"/>
              <a:t>架構</a:t>
            </a:r>
            <a:endParaRPr lang="en-US" altLang="zh-TW" sz="2800" dirty="0" smtClean="0"/>
          </a:p>
          <a:p>
            <a:pPr indent="0">
              <a:buNone/>
            </a:pPr>
            <a:r>
              <a:rPr lang="zh-TW" altLang="en-US" sz="2800" dirty="0"/>
              <a:t>第九</a:t>
            </a:r>
            <a:r>
              <a:rPr lang="zh-TW" altLang="en-US" sz="2800" dirty="0" smtClean="0"/>
              <a:t>章 中共</a:t>
            </a:r>
            <a:r>
              <a:rPr lang="zh-TW" altLang="en-US" sz="2800" dirty="0"/>
              <a:t>軍工集團及工業和信息化部</a:t>
            </a:r>
            <a:r>
              <a:rPr lang="zh-TW" altLang="en-US" sz="2800" dirty="0" smtClean="0"/>
              <a:t>介紹</a:t>
            </a:r>
            <a:endParaRPr lang="en-US" altLang="zh-TW" sz="2800" dirty="0" smtClean="0"/>
          </a:p>
          <a:p>
            <a:pPr indent="0">
              <a:buNone/>
            </a:pPr>
            <a:r>
              <a:rPr lang="zh-TW" altLang="en-US" sz="2800" dirty="0"/>
              <a:t>第十</a:t>
            </a:r>
            <a:r>
              <a:rPr lang="zh-TW" altLang="en-US" sz="2800" dirty="0" smtClean="0"/>
              <a:t>章 情</a:t>
            </a:r>
            <a:r>
              <a:rPr lang="zh-TW" altLang="en-US" sz="2800" dirty="0"/>
              <a:t>資蒐集實作練習</a:t>
            </a:r>
          </a:p>
          <a:p>
            <a:pPr indent="0">
              <a:buNone/>
            </a:pPr>
            <a:endParaRPr lang="en-US" altLang="zh-TW" dirty="0" smtClean="0"/>
          </a:p>
          <a:p>
            <a:pPr indent="0">
              <a:buNone/>
            </a:pPr>
            <a:endParaRPr lang="en-US" altLang="zh-TW"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5" name="Group 3"/>
          <p:cNvGrpSpPr>
            <a:grpSpLocks/>
          </p:cNvGrpSpPr>
          <p:nvPr/>
        </p:nvGrpSpPr>
        <p:grpSpPr bwMode="auto">
          <a:xfrm>
            <a:off x="685800" y="228600"/>
            <a:ext cx="5410200" cy="914400"/>
            <a:chOff x="144" y="144"/>
            <a:chExt cx="3696" cy="475"/>
          </a:xfrm>
        </p:grpSpPr>
        <p:sp>
          <p:nvSpPr>
            <p:cNvPr id="24585" name="AutoShape 4"/>
            <p:cNvSpPr>
              <a:spLocks noChangeArrowheads="1"/>
            </p:cNvSpPr>
            <p:nvPr/>
          </p:nvSpPr>
          <p:spPr bwMode="auto">
            <a:xfrm>
              <a:off x="144" y="144"/>
              <a:ext cx="3648" cy="384"/>
            </a:xfrm>
            <a:prstGeom prst="flowChartAlternateProcess">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24586" name="AutoShape 5"/>
            <p:cNvSpPr>
              <a:spLocks noChangeArrowheads="1"/>
            </p:cNvSpPr>
            <p:nvPr/>
          </p:nvSpPr>
          <p:spPr bwMode="auto">
            <a:xfrm>
              <a:off x="192" y="192"/>
              <a:ext cx="3648" cy="427"/>
            </a:xfrm>
            <a:prstGeom prst="flowChartAlternateProcess">
              <a:avLst/>
            </a:prstGeom>
            <a:solidFill>
              <a:srgbClr val="99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zh-TW" sz="4000" b="1">
                <a:solidFill>
                  <a:srgbClr val="000000"/>
                </a:solidFill>
                <a:ea typeface="標楷體" pitchFamily="65" charset="-120"/>
              </a:endParaRPr>
            </a:p>
          </p:txBody>
        </p:sp>
      </p:grpSp>
      <p:pic>
        <p:nvPicPr>
          <p:cNvPr id="24580" name="Picture 6" descr="AN02479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335" y="4870288"/>
            <a:ext cx="2221508" cy="198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9" name="Text Box 7"/>
          <p:cNvSpPr txBox="1">
            <a:spLocks noChangeArrowheads="1"/>
          </p:cNvSpPr>
          <p:nvPr/>
        </p:nvSpPr>
        <p:spPr bwMode="auto">
          <a:xfrm>
            <a:off x="533400" y="1295400"/>
            <a:ext cx="8077200" cy="378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defRPr/>
            </a:pPr>
            <a:r>
              <a:rPr lang="zh-TW" altLang="en-US" sz="4000" dirty="0">
                <a:ln w="0"/>
                <a:effectLst>
                  <a:outerShdw blurRad="38100" dist="19050" dir="2700000" algn="tl" rotWithShape="0">
                    <a:schemeClr val="dk1">
                      <a:alpha val="40000"/>
                    </a:schemeClr>
                  </a:outerShdw>
                </a:effectLst>
                <a:latin typeface="標楷體" pitchFamily="65" charset="-120"/>
                <a:ea typeface="標楷體" pitchFamily="65" charset="-120"/>
              </a:rPr>
              <a:t>情報資料來源：即情報資料之實際出處。凡能提供敵情及作戰地區特性之人</a:t>
            </a:r>
            <a:r>
              <a:rPr lang="en-US" altLang="zh-TW" sz="4000" dirty="0">
                <a:ln w="0"/>
                <a:effectLst>
                  <a:outerShdw blurRad="38100" dist="19050" dir="2700000" algn="tl" rotWithShape="0">
                    <a:schemeClr val="dk1">
                      <a:alpha val="40000"/>
                    </a:schemeClr>
                  </a:outerShdw>
                </a:effectLst>
                <a:ea typeface="標楷體" pitchFamily="65" charset="-120"/>
              </a:rPr>
              <a:t>(</a:t>
            </a:r>
            <a:r>
              <a:rPr lang="zh-TW" altLang="en-US" sz="4000" dirty="0">
                <a:ln w="0"/>
                <a:effectLst>
                  <a:outerShdw blurRad="38100" dist="19050" dir="2700000" algn="tl" rotWithShape="0">
                    <a:schemeClr val="dk1">
                      <a:alpha val="40000"/>
                    </a:schemeClr>
                  </a:outerShdw>
                </a:effectLst>
                <a:latin typeface="標楷體" pitchFamily="65" charset="-120"/>
                <a:ea typeface="標楷體" pitchFamily="65" charset="-120"/>
              </a:rPr>
              <a:t>如敵軍人員、戰俘等</a:t>
            </a:r>
            <a:r>
              <a:rPr lang="en-US" altLang="zh-TW" sz="4000" dirty="0">
                <a:ln w="0"/>
                <a:effectLst>
                  <a:outerShdw blurRad="38100" dist="19050" dir="2700000" algn="tl" rotWithShape="0">
                    <a:schemeClr val="dk1">
                      <a:alpha val="40000"/>
                    </a:schemeClr>
                  </a:outerShdw>
                </a:effectLst>
                <a:ea typeface="標楷體" pitchFamily="65" charset="-120"/>
              </a:rPr>
              <a:t>)</a:t>
            </a:r>
            <a:r>
              <a:rPr lang="zh-TW" altLang="en-US" sz="4000" dirty="0">
                <a:ln w="0"/>
                <a:effectLst>
                  <a:outerShdw blurRad="38100" dist="19050" dir="2700000" algn="tl" rotWithShape="0">
                    <a:schemeClr val="dk1">
                      <a:alpha val="40000"/>
                    </a:schemeClr>
                  </a:outerShdw>
                </a:effectLst>
                <a:latin typeface="標楷體" pitchFamily="65" charset="-120"/>
                <a:ea typeface="標楷體" pitchFamily="65" charset="-120"/>
              </a:rPr>
              <a:t>、物</a:t>
            </a:r>
            <a:r>
              <a:rPr lang="en-US" altLang="zh-TW" sz="4000" dirty="0">
                <a:ln w="0"/>
                <a:effectLst>
                  <a:outerShdw blurRad="38100" dist="19050" dir="2700000" algn="tl" rotWithShape="0">
                    <a:schemeClr val="dk1">
                      <a:alpha val="40000"/>
                    </a:schemeClr>
                  </a:outerShdw>
                </a:effectLst>
                <a:ea typeface="標楷體" pitchFamily="65" charset="-120"/>
              </a:rPr>
              <a:t>(</a:t>
            </a:r>
            <a:r>
              <a:rPr lang="zh-TW" altLang="en-US" sz="4000" dirty="0">
                <a:ln w="0"/>
                <a:effectLst>
                  <a:outerShdw blurRad="38100" dist="19050" dir="2700000" algn="tl" rotWithShape="0">
                    <a:schemeClr val="dk1">
                      <a:alpha val="40000"/>
                    </a:schemeClr>
                  </a:outerShdw>
                </a:effectLst>
                <a:latin typeface="標楷體" pitchFamily="65" charset="-120"/>
                <a:ea typeface="標楷體" pitchFamily="65" charset="-120"/>
              </a:rPr>
              <a:t>如敵之文件、軍品等</a:t>
            </a:r>
            <a:r>
              <a:rPr lang="en-US" altLang="zh-TW" sz="4000" dirty="0">
                <a:ln w="0"/>
                <a:effectLst>
                  <a:outerShdw blurRad="38100" dist="19050" dir="2700000" algn="tl" rotWithShape="0">
                    <a:schemeClr val="dk1">
                      <a:alpha val="40000"/>
                    </a:schemeClr>
                  </a:outerShdw>
                </a:effectLst>
                <a:ea typeface="標楷體" pitchFamily="65" charset="-120"/>
              </a:rPr>
              <a:t>)</a:t>
            </a:r>
            <a:r>
              <a:rPr lang="zh-TW" altLang="en-US" sz="4000" dirty="0">
                <a:ln w="0"/>
                <a:effectLst>
                  <a:outerShdw blurRad="38100" dist="19050" dir="2700000" algn="tl" rotWithShape="0">
                    <a:schemeClr val="dk1">
                      <a:alpha val="40000"/>
                    </a:schemeClr>
                  </a:outerShdw>
                </a:effectLst>
                <a:latin typeface="標楷體" pitchFamily="65" charset="-120"/>
                <a:ea typeface="標楷體" pitchFamily="65" charset="-120"/>
              </a:rPr>
              <a:t>、活動</a:t>
            </a:r>
            <a:r>
              <a:rPr lang="en-US" altLang="zh-TW" sz="4000" dirty="0">
                <a:ln w="0"/>
                <a:effectLst>
                  <a:outerShdw blurRad="38100" dist="19050" dir="2700000" algn="tl" rotWithShape="0">
                    <a:schemeClr val="dk1">
                      <a:alpha val="40000"/>
                    </a:schemeClr>
                  </a:outerShdw>
                </a:effectLst>
                <a:ea typeface="標楷體" pitchFamily="65" charset="-120"/>
              </a:rPr>
              <a:t>(</a:t>
            </a:r>
            <a:r>
              <a:rPr lang="zh-TW" altLang="en-US" sz="4000" dirty="0">
                <a:ln w="0"/>
                <a:effectLst>
                  <a:outerShdw blurRad="38100" dist="19050" dir="2700000" algn="tl" rotWithShape="0">
                    <a:schemeClr val="dk1">
                      <a:alpha val="40000"/>
                    </a:schemeClr>
                  </a:outerShdw>
                </a:effectLst>
                <a:latin typeface="標楷體" pitchFamily="65" charset="-120"/>
                <a:ea typeface="標楷體" pitchFamily="65" charset="-120"/>
              </a:rPr>
              <a:t>如敵之空中偵查、搜索等</a:t>
            </a:r>
            <a:r>
              <a:rPr lang="en-US" altLang="zh-TW" sz="4000" dirty="0">
                <a:ln w="0"/>
                <a:effectLst>
                  <a:outerShdw blurRad="38100" dist="19050" dir="2700000" algn="tl" rotWithShape="0">
                    <a:schemeClr val="dk1">
                      <a:alpha val="40000"/>
                    </a:schemeClr>
                  </a:outerShdw>
                </a:effectLst>
                <a:ea typeface="標楷體" pitchFamily="65" charset="-120"/>
              </a:rPr>
              <a:t>)</a:t>
            </a:r>
            <a:r>
              <a:rPr lang="zh-TW" altLang="en-US" sz="4000" dirty="0">
                <a:ln w="0"/>
                <a:effectLst>
                  <a:outerShdw blurRad="38100" dist="19050" dir="2700000" algn="tl" rotWithShape="0">
                    <a:schemeClr val="dk1">
                      <a:alpha val="40000"/>
                    </a:schemeClr>
                  </a:outerShdw>
                </a:effectLst>
                <a:latin typeface="標楷體" pitchFamily="65" charset="-120"/>
                <a:ea typeface="標楷體" pitchFamily="65" charset="-120"/>
              </a:rPr>
              <a:t>、系統</a:t>
            </a:r>
            <a:r>
              <a:rPr lang="en-US" altLang="zh-TW" sz="4000" dirty="0">
                <a:ln w="0"/>
                <a:effectLst>
                  <a:outerShdw blurRad="38100" dist="19050" dir="2700000" algn="tl" rotWithShape="0">
                    <a:schemeClr val="dk1">
                      <a:alpha val="40000"/>
                    </a:schemeClr>
                  </a:outerShdw>
                </a:effectLst>
                <a:ea typeface="標楷體" pitchFamily="65" charset="-120"/>
              </a:rPr>
              <a:t>(</a:t>
            </a:r>
            <a:r>
              <a:rPr lang="zh-TW" altLang="en-US" sz="4000" dirty="0">
                <a:ln w="0"/>
                <a:effectLst>
                  <a:outerShdw blurRad="38100" dist="19050" dir="2700000" algn="tl" rotWithShape="0">
                    <a:schemeClr val="dk1">
                      <a:alpha val="40000"/>
                    </a:schemeClr>
                  </a:outerShdw>
                </a:effectLst>
                <a:latin typeface="標楷體" pitchFamily="65" charset="-120"/>
                <a:ea typeface="標楷體" pitchFamily="65" charset="-120"/>
              </a:rPr>
              <a:t>如通信、傳播等</a:t>
            </a:r>
            <a:r>
              <a:rPr lang="en-US" altLang="zh-TW" sz="4000" dirty="0">
                <a:ln w="0"/>
                <a:effectLst>
                  <a:outerShdw blurRad="38100" dist="19050" dir="2700000" algn="tl" rotWithShape="0">
                    <a:schemeClr val="dk1">
                      <a:alpha val="40000"/>
                    </a:schemeClr>
                  </a:outerShdw>
                </a:effectLst>
                <a:ea typeface="標楷體" pitchFamily="65" charset="-120"/>
              </a:rPr>
              <a:t>)</a:t>
            </a:r>
            <a:r>
              <a:rPr lang="zh-TW" altLang="en-US" sz="4000" dirty="0">
                <a:ln w="0"/>
                <a:effectLst>
                  <a:outerShdw blurRad="38100" dist="19050" dir="2700000" algn="tl" rotWithShape="0">
                    <a:schemeClr val="dk1">
                      <a:alpha val="40000"/>
                    </a:schemeClr>
                  </a:outerShdw>
                </a:effectLst>
                <a:latin typeface="標楷體" pitchFamily="65" charset="-120"/>
                <a:ea typeface="標楷體" pitchFamily="65" charset="-120"/>
              </a:rPr>
              <a:t>，均謂之情報資料來源。</a:t>
            </a:r>
          </a:p>
        </p:txBody>
      </p:sp>
      <p:sp>
        <p:nvSpPr>
          <p:cNvPr id="182280" name="Rectangle 8"/>
          <p:cNvSpPr>
            <a:spLocks noChangeArrowheads="1"/>
          </p:cNvSpPr>
          <p:nvPr/>
        </p:nvSpPr>
        <p:spPr bwMode="auto">
          <a:xfrm>
            <a:off x="1524000" y="304800"/>
            <a:ext cx="32289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a:solidFill>
                  <a:srgbClr val="000000"/>
                </a:solidFill>
                <a:ea typeface="標楷體" pitchFamily="65" charset="-120"/>
              </a:rPr>
              <a:t>情報資料來源</a:t>
            </a:r>
          </a:p>
        </p:txBody>
      </p:sp>
      <p:cxnSp>
        <p:nvCxnSpPr>
          <p:cNvPr id="182281" name="AutoShape 9"/>
          <p:cNvCxnSpPr>
            <a:cxnSpLocks noChangeShapeType="1"/>
            <a:endCxn id="24586" idx="1"/>
          </p:cNvCxnSpPr>
          <p:nvPr/>
        </p:nvCxnSpPr>
        <p:spPr bwMode="auto">
          <a:xfrm rot="10800000">
            <a:off x="755650" y="731838"/>
            <a:ext cx="4857750" cy="5399087"/>
          </a:xfrm>
          <a:prstGeom prst="bentConnector3">
            <a:avLst>
              <a:gd name="adj1" fmla="val 108819"/>
            </a:avLst>
          </a:prstGeom>
          <a:noFill/>
          <a:ln w="76200">
            <a:solidFill>
              <a:srgbClr val="FF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250614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182281"/>
                                        </p:tgtEl>
                                        <p:attrNameLst>
                                          <p:attrName>style.visibility</p:attrName>
                                        </p:attrNameLst>
                                      </p:cBhvr>
                                      <p:to>
                                        <p:strVal val="visible"/>
                                      </p:to>
                                    </p:set>
                                    <p:anim calcmode="lin" valueType="num">
                                      <p:cBhvr>
                                        <p:cTn id="7" dur="500" fill="hold"/>
                                        <p:tgtEl>
                                          <p:spTgt spid="182281"/>
                                        </p:tgtEl>
                                        <p:attrNameLst>
                                          <p:attrName>ppt_w</p:attrName>
                                        </p:attrNameLst>
                                      </p:cBhvr>
                                      <p:tavLst>
                                        <p:tav tm="0">
                                          <p:val>
                                            <p:fltVal val="0"/>
                                          </p:val>
                                        </p:tav>
                                        <p:tav tm="100000">
                                          <p:val>
                                            <p:strVal val="#ppt_w"/>
                                          </p:val>
                                        </p:tav>
                                      </p:tavLst>
                                    </p:anim>
                                    <p:anim calcmode="lin" valueType="num">
                                      <p:cBhvr>
                                        <p:cTn id="8" dur="500" fill="hold"/>
                                        <p:tgtEl>
                                          <p:spTgt spid="182281"/>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5" presetClass="entr" presetSubtype="0" fill="hold" nodeType="afterEffect">
                                  <p:stCondLst>
                                    <p:cond delay="0"/>
                                  </p:stCondLst>
                                  <p:childTnLst>
                                    <p:set>
                                      <p:cBhvr>
                                        <p:cTn id="11" dur="1" fill="hold">
                                          <p:stCondLst>
                                            <p:cond delay="0"/>
                                          </p:stCondLst>
                                        </p:cTn>
                                        <p:tgtEl>
                                          <p:spTgt spid="182275"/>
                                        </p:tgtEl>
                                        <p:attrNameLst>
                                          <p:attrName>style.visibility</p:attrName>
                                        </p:attrNameLst>
                                      </p:cBhvr>
                                      <p:to>
                                        <p:strVal val="visible"/>
                                      </p:to>
                                    </p:set>
                                    <p:anim calcmode="lin" valueType="num">
                                      <p:cBhvr>
                                        <p:cTn id="12" dur="1000" fill="hold"/>
                                        <p:tgtEl>
                                          <p:spTgt spid="182275"/>
                                        </p:tgtEl>
                                        <p:attrNameLst>
                                          <p:attrName>ppt_w</p:attrName>
                                        </p:attrNameLst>
                                      </p:cBhvr>
                                      <p:tavLst>
                                        <p:tav tm="0">
                                          <p:val>
                                            <p:fltVal val="0"/>
                                          </p:val>
                                        </p:tav>
                                        <p:tav tm="100000">
                                          <p:val>
                                            <p:strVal val="#ppt_w"/>
                                          </p:val>
                                        </p:tav>
                                      </p:tavLst>
                                    </p:anim>
                                    <p:anim calcmode="lin" valueType="num">
                                      <p:cBhvr>
                                        <p:cTn id="13" dur="1000" fill="hold"/>
                                        <p:tgtEl>
                                          <p:spTgt spid="182275"/>
                                        </p:tgtEl>
                                        <p:attrNameLst>
                                          <p:attrName>ppt_h</p:attrName>
                                        </p:attrNameLst>
                                      </p:cBhvr>
                                      <p:tavLst>
                                        <p:tav tm="0">
                                          <p:val>
                                            <p:fltVal val="0"/>
                                          </p:val>
                                        </p:tav>
                                        <p:tav tm="100000">
                                          <p:val>
                                            <p:strVal val="#ppt_h"/>
                                          </p:val>
                                        </p:tav>
                                      </p:tavLst>
                                    </p:anim>
                                    <p:anim calcmode="lin" valueType="num">
                                      <p:cBhvr>
                                        <p:cTn id="14" dur="1000" fill="hold"/>
                                        <p:tgtEl>
                                          <p:spTgt spid="182275"/>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82275"/>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1500"/>
                            </p:stCondLst>
                            <p:childTnLst>
                              <p:par>
                                <p:cTn id="17" presetID="15" presetClass="entr" presetSubtype="0" fill="hold" grpId="0" nodeType="afterEffect">
                                  <p:stCondLst>
                                    <p:cond delay="0"/>
                                  </p:stCondLst>
                                  <p:childTnLst>
                                    <p:set>
                                      <p:cBhvr>
                                        <p:cTn id="18" dur="1" fill="hold">
                                          <p:stCondLst>
                                            <p:cond delay="0"/>
                                          </p:stCondLst>
                                        </p:cTn>
                                        <p:tgtEl>
                                          <p:spTgt spid="182280"/>
                                        </p:tgtEl>
                                        <p:attrNameLst>
                                          <p:attrName>style.visibility</p:attrName>
                                        </p:attrNameLst>
                                      </p:cBhvr>
                                      <p:to>
                                        <p:strVal val="visible"/>
                                      </p:to>
                                    </p:set>
                                    <p:anim calcmode="lin" valueType="num">
                                      <p:cBhvr>
                                        <p:cTn id="19" dur="1000" fill="hold"/>
                                        <p:tgtEl>
                                          <p:spTgt spid="182280"/>
                                        </p:tgtEl>
                                        <p:attrNameLst>
                                          <p:attrName>ppt_w</p:attrName>
                                        </p:attrNameLst>
                                      </p:cBhvr>
                                      <p:tavLst>
                                        <p:tav tm="0">
                                          <p:val>
                                            <p:fltVal val="0"/>
                                          </p:val>
                                        </p:tav>
                                        <p:tav tm="100000">
                                          <p:val>
                                            <p:strVal val="#ppt_w"/>
                                          </p:val>
                                        </p:tav>
                                      </p:tavLst>
                                    </p:anim>
                                    <p:anim calcmode="lin" valueType="num">
                                      <p:cBhvr>
                                        <p:cTn id="20" dur="1000" fill="hold"/>
                                        <p:tgtEl>
                                          <p:spTgt spid="182280"/>
                                        </p:tgtEl>
                                        <p:attrNameLst>
                                          <p:attrName>ppt_h</p:attrName>
                                        </p:attrNameLst>
                                      </p:cBhvr>
                                      <p:tavLst>
                                        <p:tav tm="0">
                                          <p:val>
                                            <p:fltVal val="0"/>
                                          </p:val>
                                        </p:tav>
                                        <p:tav tm="100000">
                                          <p:val>
                                            <p:strVal val="#ppt_h"/>
                                          </p:val>
                                        </p:tav>
                                      </p:tavLst>
                                    </p:anim>
                                    <p:anim calcmode="lin" valueType="num">
                                      <p:cBhvr>
                                        <p:cTn id="21" dur="1000" fill="hold"/>
                                        <p:tgtEl>
                                          <p:spTgt spid="182280"/>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82280"/>
                                        </p:tgtEl>
                                        <p:attrNameLst>
                                          <p:attrName>ppt_y</p:attrName>
                                        </p:attrNameLst>
                                      </p:cBhvr>
                                      <p:tavLst>
                                        <p:tav tm="0" fmla="#ppt_y+(sin(-2*pi*(1-$))*-#ppt_x+cos(-2*pi*(1-$))*(1-#ppt_y))*(1-$)">
                                          <p:val>
                                            <p:fltVal val="0"/>
                                          </p:val>
                                        </p:tav>
                                        <p:tav tm="100000">
                                          <p:val>
                                            <p:fltVal val="1"/>
                                          </p:val>
                                        </p:tav>
                                      </p:tavLst>
                                    </p:anim>
                                  </p:childTnLst>
                                </p:cTn>
                              </p:par>
                            </p:childTnLst>
                          </p:cTn>
                        </p:par>
                        <p:par>
                          <p:cTn id="23" fill="hold" nodeType="afterGroup">
                            <p:stCondLst>
                              <p:cond delay="2500"/>
                            </p:stCondLst>
                            <p:childTnLst>
                              <p:par>
                                <p:cTn id="24" presetID="9" presetClass="entr" presetSubtype="0" fill="hold" grpId="0" nodeType="afterEffect">
                                  <p:stCondLst>
                                    <p:cond delay="0"/>
                                  </p:stCondLst>
                                  <p:childTnLst>
                                    <p:set>
                                      <p:cBhvr>
                                        <p:cTn id="25" dur="1" fill="hold">
                                          <p:stCondLst>
                                            <p:cond delay="0"/>
                                          </p:stCondLst>
                                        </p:cTn>
                                        <p:tgtEl>
                                          <p:spTgt spid="182279"/>
                                        </p:tgtEl>
                                        <p:attrNameLst>
                                          <p:attrName>style.visibility</p:attrName>
                                        </p:attrNameLst>
                                      </p:cBhvr>
                                      <p:to>
                                        <p:strVal val="visible"/>
                                      </p:to>
                                    </p:set>
                                    <p:animEffect transition="in" filter="dissolve">
                                      <p:cBhvr>
                                        <p:cTn id="26" dur="500"/>
                                        <p:tgtEl>
                                          <p:spTgt spid="182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9" grpId="0" autoUpdateAnimBg="0"/>
      <p:bldP spid="18228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p:cNvSpPr>
            <a:spLocks noChangeArrowheads="1"/>
          </p:cNvSpPr>
          <p:nvPr/>
        </p:nvSpPr>
        <p:spPr bwMode="auto">
          <a:xfrm>
            <a:off x="381000" y="1295400"/>
            <a:ext cx="8458200" cy="5334000"/>
          </a:xfrm>
          <a:prstGeom prst="roundRect">
            <a:avLst>
              <a:gd name="adj" fmla="val 16667"/>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zh-TW" sz="4000" b="1">
              <a:solidFill>
                <a:srgbClr val="FFCC99"/>
              </a:solidFill>
              <a:ea typeface="標楷體" pitchFamily="65" charset="-120"/>
            </a:endParaRPr>
          </a:p>
        </p:txBody>
      </p:sp>
      <p:pic>
        <p:nvPicPr>
          <p:cNvPr id="25603" name="Picture 3" descr="BD06663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384"/>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300" name="Group 4"/>
          <p:cNvGrpSpPr>
            <a:grpSpLocks/>
          </p:cNvGrpSpPr>
          <p:nvPr/>
        </p:nvGrpSpPr>
        <p:grpSpPr bwMode="auto">
          <a:xfrm>
            <a:off x="2895600" y="457200"/>
            <a:ext cx="5257800" cy="1066800"/>
            <a:chOff x="1824" y="288"/>
            <a:chExt cx="3312" cy="672"/>
          </a:xfrm>
        </p:grpSpPr>
        <p:sp>
          <p:nvSpPr>
            <p:cNvPr id="25629" name="AutoShape 5"/>
            <p:cNvSpPr>
              <a:spLocks noChangeArrowheads="1"/>
            </p:cNvSpPr>
            <p:nvPr/>
          </p:nvSpPr>
          <p:spPr bwMode="auto">
            <a:xfrm>
              <a:off x="1872" y="336"/>
              <a:ext cx="3264" cy="624"/>
            </a:xfrm>
            <a:prstGeom prst="homePlate">
              <a:avLst>
                <a:gd name="adj" fmla="val 74103"/>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zh-TW" sz="4000" b="1">
                <a:solidFill>
                  <a:srgbClr val="FFFF00"/>
                </a:solidFill>
                <a:ea typeface="標楷體" pitchFamily="65" charset="-120"/>
              </a:endParaRPr>
            </a:p>
          </p:txBody>
        </p:sp>
        <p:sp>
          <p:nvSpPr>
            <p:cNvPr id="25630" name="AutoShape 6"/>
            <p:cNvSpPr>
              <a:spLocks noChangeArrowheads="1"/>
            </p:cNvSpPr>
            <p:nvPr/>
          </p:nvSpPr>
          <p:spPr bwMode="auto">
            <a:xfrm>
              <a:off x="1824" y="288"/>
              <a:ext cx="3264" cy="624"/>
            </a:xfrm>
            <a:prstGeom prst="homePlate">
              <a:avLst>
                <a:gd name="adj" fmla="val 74103"/>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a:solidFill>
                    <a:schemeClr val="bg1"/>
                  </a:solidFill>
                  <a:ea typeface="標楷體" pitchFamily="65" charset="-120"/>
                </a:rPr>
                <a:t>情報資料來源之種類</a:t>
              </a:r>
            </a:p>
          </p:txBody>
        </p:sp>
      </p:grpSp>
      <p:graphicFrame>
        <p:nvGraphicFramePr>
          <p:cNvPr id="183326" name="Group 30"/>
          <p:cNvGraphicFramePr>
            <a:graphicFrameLocks noGrp="1"/>
          </p:cNvGraphicFramePr>
          <p:nvPr>
            <p:extLst>
              <p:ext uri="{D42A27DB-BD31-4B8C-83A1-F6EECF244321}">
                <p14:modId xmlns:p14="http://schemas.microsoft.com/office/powerpoint/2010/main" val="3537745329"/>
              </p:ext>
            </p:extLst>
          </p:nvPr>
        </p:nvGraphicFramePr>
        <p:xfrm>
          <a:off x="688032" y="1986416"/>
          <a:ext cx="7772400" cy="4538928"/>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535478">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smtClean="0">
                          <a:ln>
                            <a:noFill/>
                          </a:ln>
                          <a:solidFill>
                            <a:srgbClr val="663300"/>
                          </a:solidFill>
                          <a:effectLst/>
                          <a:latin typeface="Times New Roman" pitchFamily="18" charset="0"/>
                          <a:ea typeface="新細明體" pitchFamily="18" charset="-120"/>
                        </a:rPr>
                        <a:t>1. </a:t>
                      </a:r>
                      <a:r>
                        <a:rPr kumimoji="1" lang="zh-TW" altLang="en-US" sz="2900" b="1" i="0" u="none" strike="noStrike" cap="none" normalizeH="0" baseline="0" smtClean="0">
                          <a:ln>
                            <a:noFill/>
                          </a:ln>
                          <a:solidFill>
                            <a:srgbClr val="663300"/>
                          </a:solidFill>
                          <a:effectLst/>
                          <a:latin typeface="標楷體" pitchFamily="65" charset="-120"/>
                          <a:ea typeface="標楷體" pitchFamily="65" charset="-120"/>
                        </a:rPr>
                        <a:t>敵之活動</a:t>
                      </a:r>
                      <a:r>
                        <a:rPr kumimoji="1" lang="zh-TW" altLang="en-US" sz="2900" b="1" i="0" u="none" strike="noStrike" cap="none" normalizeH="0" baseline="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smtClean="0">
                          <a:ln>
                            <a:noFill/>
                          </a:ln>
                          <a:solidFill>
                            <a:srgbClr val="663300"/>
                          </a:solidFill>
                          <a:effectLst/>
                          <a:latin typeface="Times New Roman" pitchFamily="18" charset="0"/>
                          <a:ea typeface="新細明體" pitchFamily="18" charset="-120"/>
                        </a:rPr>
                        <a:t>2.</a:t>
                      </a:r>
                      <a:r>
                        <a:rPr kumimoji="1" lang="zh-TW" altLang="en-US" sz="2900" b="1" i="0" u="none" strike="noStrike" cap="none" normalizeH="0" baseline="0" smtClean="0">
                          <a:ln>
                            <a:noFill/>
                          </a:ln>
                          <a:solidFill>
                            <a:srgbClr val="663300"/>
                          </a:solidFill>
                          <a:effectLst/>
                          <a:latin typeface="標楷體" pitchFamily="65" charset="-120"/>
                          <a:ea typeface="標楷體" pitchFamily="65" charset="-120"/>
                        </a:rPr>
                        <a:t>戰俘</a:t>
                      </a:r>
                      <a:r>
                        <a:rPr kumimoji="1" lang="zh-TW" altLang="en-US" sz="2900" b="1" i="0" u="none" strike="noStrike" cap="none" normalizeH="0" baseline="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535478">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smtClean="0">
                          <a:ln>
                            <a:noFill/>
                          </a:ln>
                          <a:solidFill>
                            <a:srgbClr val="663300"/>
                          </a:solidFill>
                          <a:effectLst/>
                          <a:latin typeface="Times New Roman" pitchFamily="18" charset="0"/>
                          <a:ea typeface="新細明體" pitchFamily="18" charset="-120"/>
                        </a:rPr>
                        <a:t>3.</a:t>
                      </a:r>
                      <a:r>
                        <a:rPr kumimoji="1" lang="zh-TW" altLang="en-US" sz="2900" b="1" i="0" u="none" strike="noStrike" cap="none" normalizeH="0" baseline="0" smtClean="0">
                          <a:ln>
                            <a:noFill/>
                          </a:ln>
                          <a:solidFill>
                            <a:srgbClr val="663300"/>
                          </a:solidFill>
                          <a:effectLst/>
                          <a:latin typeface="標楷體" pitchFamily="65" charset="-120"/>
                          <a:ea typeface="標楷體" pitchFamily="65" charset="-120"/>
                        </a:rPr>
                        <a:t>當地居民</a:t>
                      </a:r>
                      <a:r>
                        <a:rPr kumimoji="1" lang="zh-TW" altLang="en-US" sz="2900" b="1" i="0" u="none" strike="noStrike" cap="none" normalizeH="0" baseline="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smtClean="0">
                          <a:ln>
                            <a:noFill/>
                          </a:ln>
                          <a:solidFill>
                            <a:srgbClr val="663300"/>
                          </a:solidFill>
                          <a:effectLst/>
                          <a:latin typeface="Times New Roman" pitchFamily="18" charset="0"/>
                          <a:ea typeface="新細明體" pitchFamily="18" charset="-120"/>
                        </a:rPr>
                        <a:t>4.</a:t>
                      </a:r>
                      <a:r>
                        <a:rPr kumimoji="1" lang="zh-TW" altLang="en-US" sz="2900" b="1" i="0" u="none" strike="noStrike" cap="none" normalizeH="0" baseline="0" smtClean="0">
                          <a:ln>
                            <a:noFill/>
                          </a:ln>
                          <a:solidFill>
                            <a:srgbClr val="663300"/>
                          </a:solidFill>
                          <a:effectLst/>
                          <a:latin typeface="標楷體" pitchFamily="65" charset="-120"/>
                          <a:ea typeface="標楷體" pitchFamily="65" charset="-120"/>
                        </a:rPr>
                        <a:t>新生弟兄及歸隊人員</a:t>
                      </a:r>
                      <a:r>
                        <a:rPr kumimoji="1" lang="zh-TW" altLang="en-US" sz="2900" b="1" i="0" u="none" strike="noStrike" cap="none" normalizeH="0" baseline="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1"/>
                  </a:ext>
                </a:extLst>
              </a:tr>
              <a:tr h="535478">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dirty="0" smtClean="0">
                          <a:ln>
                            <a:noFill/>
                          </a:ln>
                          <a:solidFill>
                            <a:srgbClr val="663300"/>
                          </a:solidFill>
                          <a:effectLst/>
                          <a:latin typeface="Times New Roman" pitchFamily="18" charset="0"/>
                          <a:ea typeface="新細明體" pitchFamily="18" charset="-120"/>
                        </a:rPr>
                        <a:t>5.</a:t>
                      </a:r>
                      <a:r>
                        <a:rPr kumimoji="1" lang="zh-TW" altLang="en-US" sz="2900" b="1" i="0" u="none" strike="noStrike" cap="none" normalizeH="0" baseline="0" dirty="0" smtClean="0">
                          <a:ln>
                            <a:noFill/>
                          </a:ln>
                          <a:solidFill>
                            <a:srgbClr val="663300"/>
                          </a:solidFill>
                          <a:effectLst/>
                          <a:latin typeface="標楷體" pitchFamily="65" charset="-120"/>
                          <a:ea typeface="標楷體" pitchFamily="65" charset="-120"/>
                        </a:rPr>
                        <a:t>擄獲文件</a:t>
                      </a:r>
                      <a:r>
                        <a:rPr kumimoji="1" lang="zh-TW" altLang="en-US" sz="2900" b="1" i="0" u="none" strike="noStrike" cap="none" normalizeH="0" baseline="0" dirty="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smtClean="0">
                          <a:ln>
                            <a:noFill/>
                          </a:ln>
                          <a:solidFill>
                            <a:srgbClr val="663300"/>
                          </a:solidFill>
                          <a:effectLst/>
                          <a:latin typeface="Times New Roman" pitchFamily="18" charset="0"/>
                          <a:ea typeface="新細明體" pitchFamily="18" charset="-120"/>
                        </a:rPr>
                        <a:t>6.</a:t>
                      </a:r>
                      <a:r>
                        <a:rPr kumimoji="1" lang="zh-TW" altLang="en-US" sz="2900" b="1" i="0" u="none" strike="noStrike" cap="none" normalizeH="0" baseline="0" smtClean="0">
                          <a:ln>
                            <a:noFill/>
                          </a:ln>
                          <a:solidFill>
                            <a:srgbClr val="663300"/>
                          </a:solidFill>
                          <a:effectLst/>
                          <a:latin typeface="標楷體" pitchFamily="65" charset="-120"/>
                          <a:ea typeface="標楷體" pitchFamily="65" charset="-120"/>
                        </a:rPr>
                        <a:t>敵之軍品</a:t>
                      </a:r>
                      <a:r>
                        <a:rPr kumimoji="1" lang="zh-TW" altLang="en-US" sz="2900" b="1" i="0" u="none" strike="noStrike" cap="none" normalizeH="0" baseline="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2"/>
                  </a:ext>
                </a:extLst>
              </a:tr>
              <a:tr h="977409">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smtClean="0">
                          <a:ln>
                            <a:noFill/>
                          </a:ln>
                          <a:solidFill>
                            <a:srgbClr val="663300"/>
                          </a:solidFill>
                          <a:effectLst/>
                          <a:latin typeface="Times New Roman" pitchFamily="18" charset="0"/>
                          <a:ea typeface="新細明體" pitchFamily="18" charset="-120"/>
                        </a:rPr>
                        <a:t>7.</a:t>
                      </a:r>
                      <a:r>
                        <a:rPr kumimoji="1" lang="zh-TW" altLang="en-US" sz="2900" b="1" i="0" u="none" strike="noStrike" cap="none" normalizeH="0" baseline="0" smtClean="0">
                          <a:ln>
                            <a:noFill/>
                          </a:ln>
                          <a:solidFill>
                            <a:srgbClr val="663300"/>
                          </a:solidFill>
                          <a:effectLst/>
                          <a:latin typeface="標楷體" pitchFamily="65" charset="-120"/>
                          <a:ea typeface="標楷體" pitchFamily="65" charset="-120"/>
                        </a:rPr>
                        <a:t>敵通信及電磁幅射</a:t>
                      </a:r>
                      <a:r>
                        <a:rPr kumimoji="1" lang="zh-TW" altLang="en-US" sz="2900" b="1" i="0" u="none" strike="noStrike" cap="none" normalizeH="0" baseline="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smtClean="0">
                          <a:ln>
                            <a:noFill/>
                          </a:ln>
                          <a:solidFill>
                            <a:srgbClr val="663300"/>
                          </a:solidFill>
                          <a:effectLst/>
                          <a:latin typeface="Times New Roman" pitchFamily="18" charset="0"/>
                          <a:ea typeface="新細明體" pitchFamily="18" charset="-120"/>
                        </a:rPr>
                        <a:t>8.</a:t>
                      </a:r>
                      <a:r>
                        <a:rPr kumimoji="1" lang="zh-TW" altLang="en-US" sz="2900" b="1" i="0" u="none" strike="noStrike" cap="none" normalizeH="0" baseline="0" smtClean="0">
                          <a:ln>
                            <a:noFill/>
                          </a:ln>
                          <a:solidFill>
                            <a:srgbClr val="663300"/>
                          </a:solidFill>
                          <a:effectLst/>
                          <a:latin typeface="標楷體" pitchFamily="65" charset="-120"/>
                          <a:ea typeface="標楷體" pitchFamily="65" charset="-120"/>
                        </a:rPr>
                        <a:t>未爆彈、彈片、彈痕核生化感染及核子爆炸</a:t>
                      </a:r>
                      <a:r>
                        <a:rPr kumimoji="1" lang="zh-TW" altLang="en-US" sz="2900" b="1" i="0" u="none" strike="noStrike" cap="none" normalizeH="0" baseline="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3"/>
                  </a:ext>
                </a:extLst>
              </a:tr>
              <a:tr h="977409">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smtClean="0">
                          <a:ln>
                            <a:noFill/>
                          </a:ln>
                          <a:solidFill>
                            <a:srgbClr val="663300"/>
                          </a:solidFill>
                          <a:effectLst/>
                          <a:latin typeface="Times New Roman" pitchFamily="18" charset="0"/>
                          <a:ea typeface="新細明體" pitchFamily="18" charset="-120"/>
                        </a:rPr>
                        <a:t>9.</a:t>
                      </a:r>
                      <a:r>
                        <a:rPr kumimoji="1" lang="zh-TW" altLang="en-US" sz="2900" b="1" i="0" u="none" strike="noStrike" cap="none" normalizeH="0" baseline="0" smtClean="0">
                          <a:ln>
                            <a:noFill/>
                          </a:ln>
                          <a:solidFill>
                            <a:srgbClr val="663300"/>
                          </a:solidFill>
                          <a:effectLst/>
                          <a:latin typeface="標楷體" pitchFamily="65" charset="-120"/>
                          <a:ea typeface="標楷體" pitchFamily="65" charset="-120"/>
                        </a:rPr>
                        <a:t>錄影、照像及立即傳輸之影像</a:t>
                      </a:r>
                      <a:r>
                        <a:rPr kumimoji="1" lang="zh-TW" altLang="en-US" sz="2900" b="1" i="0" u="none" strike="noStrike" cap="none" normalizeH="0" baseline="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smtClean="0">
                          <a:ln>
                            <a:noFill/>
                          </a:ln>
                          <a:solidFill>
                            <a:srgbClr val="663300"/>
                          </a:solidFill>
                          <a:effectLst/>
                          <a:latin typeface="Times New Roman" pitchFamily="18" charset="0"/>
                          <a:ea typeface="新細明體" pitchFamily="18" charset="-120"/>
                        </a:rPr>
                        <a:t>10.</a:t>
                      </a:r>
                      <a:r>
                        <a:rPr kumimoji="1" lang="zh-TW" altLang="en-US" sz="2900" b="1" i="0" u="none" strike="noStrike" cap="none" normalizeH="0" baseline="0" smtClean="0">
                          <a:ln>
                            <a:noFill/>
                          </a:ln>
                          <a:solidFill>
                            <a:srgbClr val="663300"/>
                          </a:solidFill>
                          <a:effectLst/>
                          <a:latin typeface="標楷體" pitchFamily="65" charset="-120"/>
                          <a:ea typeface="標楷體" pitchFamily="65" charset="-120"/>
                        </a:rPr>
                        <a:t>地圖</a:t>
                      </a:r>
                      <a:r>
                        <a:rPr kumimoji="1" lang="zh-TW" altLang="en-US" sz="2900" b="1" i="0" u="none" strike="noStrike" cap="none" normalizeH="0" baseline="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4"/>
                  </a:ext>
                </a:extLst>
              </a:tr>
              <a:tr h="977409">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smtClean="0">
                          <a:ln>
                            <a:noFill/>
                          </a:ln>
                          <a:solidFill>
                            <a:srgbClr val="663300"/>
                          </a:solidFill>
                          <a:effectLst/>
                          <a:latin typeface="Times New Roman" pitchFamily="18" charset="0"/>
                          <a:ea typeface="新細明體" pitchFamily="18" charset="-120"/>
                        </a:rPr>
                        <a:t>11.</a:t>
                      </a:r>
                      <a:r>
                        <a:rPr kumimoji="1" lang="zh-TW" altLang="en-US" sz="2900" b="1" i="0" u="none" strike="noStrike" cap="none" normalizeH="0" baseline="0" smtClean="0">
                          <a:ln>
                            <a:noFill/>
                          </a:ln>
                          <a:solidFill>
                            <a:srgbClr val="663300"/>
                          </a:solidFill>
                          <a:effectLst/>
                          <a:latin typeface="標楷體" pitchFamily="65" charset="-120"/>
                          <a:ea typeface="標楷體" pitchFamily="65" charset="-120"/>
                        </a:rPr>
                        <a:t>天氣預報及研究報告</a:t>
                      </a:r>
                      <a:r>
                        <a:rPr kumimoji="1" lang="zh-TW" altLang="en-US" sz="2900" b="1" i="0" u="none" strike="noStrike" cap="none" normalizeH="0" baseline="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tc>
                  <a:txBody>
                    <a:bodyPr/>
                    <a:lstStyle>
                      <a:lvl1pPr algn="l" defTabSz="957263">
                        <a:spcBef>
                          <a:spcPct val="20000"/>
                        </a:spcBef>
                        <a:defRPr kumimoji="1" sz="2900">
                          <a:solidFill>
                            <a:schemeClr val="tx1"/>
                          </a:solidFill>
                          <a:latin typeface="Times New Roman" pitchFamily="18" charset="0"/>
                          <a:ea typeface="新細明體" pitchFamily="18" charset="-120"/>
                        </a:defRPr>
                      </a:lvl1pPr>
                      <a:lvl2pPr indent="22225" algn="l" defTabSz="957263">
                        <a:spcBef>
                          <a:spcPct val="20000"/>
                        </a:spcBef>
                        <a:defRPr kumimoji="1" sz="2600">
                          <a:solidFill>
                            <a:schemeClr val="tx1"/>
                          </a:solidFill>
                          <a:latin typeface="Times New Roman" pitchFamily="18" charset="0"/>
                          <a:ea typeface="新細明體" pitchFamily="18" charset="-120"/>
                        </a:defRPr>
                      </a:lvl2pPr>
                      <a:lvl3pPr indent="42863" algn="l" defTabSz="957263">
                        <a:spcBef>
                          <a:spcPct val="20000"/>
                        </a:spcBef>
                        <a:defRPr kumimoji="1" sz="2100">
                          <a:solidFill>
                            <a:schemeClr val="tx1"/>
                          </a:solidFill>
                          <a:latin typeface="Times New Roman" pitchFamily="18" charset="0"/>
                          <a:ea typeface="新細明體" pitchFamily="18" charset="-120"/>
                        </a:defRPr>
                      </a:lvl3pPr>
                      <a:lvl4pPr indent="65088" algn="l" defTabSz="957263">
                        <a:spcBef>
                          <a:spcPct val="20000"/>
                        </a:spcBef>
                        <a:defRPr kumimoji="1" sz="1900">
                          <a:solidFill>
                            <a:schemeClr val="tx1"/>
                          </a:solidFill>
                          <a:latin typeface="Times New Roman" pitchFamily="18" charset="0"/>
                          <a:ea typeface="新細明體" pitchFamily="18" charset="-120"/>
                        </a:defRPr>
                      </a:lvl4pPr>
                      <a:lvl5pPr indent="87313" algn="l" defTabSz="957263">
                        <a:spcBef>
                          <a:spcPct val="20000"/>
                        </a:spcBef>
                        <a:defRPr kumimoji="1" sz="1900">
                          <a:solidFill>
                            <a:schemeClr val="tx1"/>
                          </a:solidFill>
                          <a:latin typeface="Times New Roman" pitchFamily="18" charset="0"/>
                          <a:ea typeface="新細明體" pitchFamily="18" charset="-120"/>
                        </a:defRPr>
                      </a:lvl5pPr>
                      <a:lvl6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6pPr>
                      <a:lvl7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7pPr>
                      <a:lvl8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8pPr>
                      <a:lvl9pPr indent="87313" defTabSz="957263" fontAlgn="base">
                        <a:spcBef>
                          <a:spcPct val="20000"/>
                        </a:spcBef>
                        <a:spcAft>
                          <a:spcPct val="0"/>
                        </a:spcAft>
                        <a:defRPr kumimoji="1" sz="1900">
                          <a:solidFill>
                            <a:schemeClr val="tx1"/>
                          </a:solidFill>
                          <a:latin typeface="Times New Roman" pitchFamily="18" charset="0"/>
                          <a:ea typeface="新細明體" pitchFamily="18" charset="-120"/>
                        </a:defRPr>
                      </a:lvl9pPr>
                    </a:lstStyle>
                    <a:p>
                      <a:pPr marL="0" marR="0" lvl="0" indent="0" algn="l" defTabSz="957263" rtl="0" eaLnBrk="1" fontAlgn="base" latinLnBrk="0" hangingPunct="1">
                        <a:lnSpc>
                          <a:spcPct val="100000"/>
                        </a:lnSpc>
                        <a:spcBef>
                          <a:spcPct val="20000"/>
                        </a:spcBef>
                        <a:spcAft>
                          <a:spcPct val="0"/>
                        </a:spcAft>
                        <a:buClrTx/>
                        <a:buSzTx/>
                        <a:buFontTx/>
                        <a:buNone/>
                        <a:tabLst/>
                      </a:pPr>
                      <a:r>
                        <a:rPr kumimoji="1" lang="en-US" altLang="zh-TW" sz="2900" b="1" i="0" u="none" strike="noStrike" cap="none" normalizeH="0" baseline="0" dirty="0" smtClean="0">
                          <a:ln>
                            <a:noFill/>
                          </a:ln>
                          <a:solidFill>
                            <a:srgbClr val="663300"/>
                          </a:solidFill>
                          <a:effectLst/>
                          <a:latin typeface="Times New Roman" pitchFamily="18" charset="0"/>
                          <a:ea typeface="新細明體" pitchFamily="18" charset="-120"/>
                        </a:rPr>
                        <a:t>12.</a:t>
                      </a:r>
                      <a:r>
                        <a:rPr kumimoji="1" lang="zh-TW" altLang="en-US" sz="2900" b="1" i="0" u="none" strike="noStrike" cap="none" normalizeH="0" baseline="0" dirty="0" smtClean="0">
                          <a:ln>
                            <a:noFill/>
                          </a:ln>
                          <a:solidFill>
                            <a:srgbClr val="663300"/>
                          </a:solidFill>
                          <a:effectLst/>
                          <a:latin typeface="標楷體" pitchFamily="65" charset="-120"/>
                          <a:ea typeface="標楷體" pitchFamily="65" charset="-120"/>
                        </a:rPr>
                        <a:t>其他</a:t>
                      </a:r>
                      <a:r>
                        <a:rPr kumimoji="1" lang="zh-TW" altLang="en-US" sz="2900" b="1" i="0" u="none" strike="noStrike" cap="none" normalizeH="0" baseline="0" dirty="0" smtClean="0">
                          <a:ln>
                            <a:noFill/>
                          </a:ln>
                          <a:solidFill>
                            <a:srgbClr val="663300"/>
                          </a:solidFill>
                          <a:effectLst/>
                          <a:latin typeface="Times New Roman" pitchFamily="18" charset="0"/>
                          <a:ea typeface="新細明體" pitchFamily="18" charset="-120"/>
                        </a:rPr>
                        <a:t> </a:t>
                      </a:r>
                    </a:p>
                  </a:txBody>
                  <a:tcPr marL="90000" marR="90000" marT="46774" marB="46774" anchor="ctr" horzOverflow="overflow">
                    <a:lnL w="28575" cap="flat" cmpd="sng" algn="ctr">
                      <a:solidFill>
                        <a:srgbClr val="FF3300"/>
                      </a:solidFill>
                      <a:prstDash val="solid"/>
                      <a:round/>
                      <a:headEnd type="none" w="med" len="med"/>
                      <a:tailEnd type="none" w="med" len="med"/>
                    </a:lnL>
                    <a:lnR w="28575" cap="flat" cmpd="sng" algn="ctr">
                      <a:solidFill>
                        <a:srgbClr val="FF3300"/>
                      </a:solidFill>
                      <a:prstDash val="solid"/>
                      <a:round/>
                      <a:headEnd type="none" w="med" len="med"/>
                      <a:tailEnd type="none" w="med" len="med"/>
                    </a:lnR>
                    <a:lnT w="28575" cap="flat" cmpd="sng" algn="ctr">
                      <a:solidFill>
                        <a:srgbClr val="FF3300"/>
                      </a:solidFill>
                      <a:prstDash val="solid"/>
                      <a:round/>
                      <a:headEnd type="none" w="med" len="med"/>
                      <a:tailEnd type="none" w="med" len="med"/>
                    </a:lnT>
                    <a:lnB w="28575" cap="flat" cmpd="sng" algn="ctr">
                      <a:solidFill>
                        <a:srgbClr val="FF33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8692118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83300"/>
                                        </p:tgtEl>
                                        <p:attrNameLst>
                                          <p:attrName>style.visibility</p:attrName>
                                        </p:attrNameLst>
                                      </p:cBhvr>
                                      <p:to>
                                        <p:strVal val="visible"/>
                                      </p:to>
                                    </p:set>
                                    <p:anim calcmode="lin" valueType="num">
                                      <p:cBhvr additive="base">
                                        <p:cTn id="7" dur="500" fill="hold"/>
                                        <p:tgtEl>
                                          <p:spTgt spid="183300"/>
                                        </p:tgtEl>
                                        <p:attrNameLst>
                                          <p:attrName>ppt_x</p:attrName>
                                        </p:attrNameLst>
                                      </p:cBhvr>
                                      <p:tavLst>
                                        <p:tav tm="0">
                                          <p:val>
                                            <p:strVal val="1+#ppt_w/2"/>
                                          </p:val>
                                        </p:tav>
                                        <p:tav tm="100000">
                                          <p:val>
                                            <p:strVal val="#ppt_x"/>
                                          </p:val>
                                        </p:tav>
                                      </p:tavLst>
                                    </p:anim>
                                    <p:anim calcmode="lin" valueType="num">
                                      <p:cBhvr additive="base">
                                        <p:cTn id="8" dur="500" fill="hold"/>
                                        <p:tgtEl>
                                          <p:spTgt spid="18330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 presetClass="entr" presetSubtype="32" fill="hold" nodeType="afterEffect">
                                  <p:stCondLst>
                                    <p:cond delay="0"/>
                                  </p:stCondLst>
                                  <p:childTnLst>
                                    <p:set>
                                      <p:cBhvr>
                                        <p:cTn id="11" dur="1" fill="hold">
                                          <p:stCondLst>
                                            <p:cond delay="0"/>
                                          </p:stCondLst>
                                        </p:cTn>
                                        <p:tgtEl>
                                          <p:spTgt spid="183326"/>
                                        </p:tgtEl>
                                        <p:attrNameLst>
                                          <p:attrName>style.visibility</p:attrName>
                                        </p:attrNameLst>
                                      </p:cBhvr>
                                      <p:to>
                                        <p:strVal val="visible"/>
                                      </p:to>
                                    </p:set>
                                    <p:animEffect transition="in" filter="box(out)">
                                      <p:cBhvr>
                                        <p:cTn id="12" dur="500"/>
                                        <p:tgtEl>
                                          <p:spTgt spid="183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val 2"/>
          <p:cNvSpPr>
            <a:spLocks noChangeArrowheads="1"/>
          </p:cNvSpPr>
          <p:nvPr/>
        </p:nvSpPr>
        <p:spPr bwMode="auto">
          <a:xfrm>
            <a:off x="5334000" y="685800"/>
            <a:ext cx="2590800" cy="2438400"/>
          </a:xfrm>
          <a:prstGeom prst="ellipse">
            <a:avLst/>
          </a:prstGeom>
          <a:gradFill rotWithShape="0">
            <a:gsLst>
              <a:gs pos="0">
                <a:srgbClr val="3333FF"/>
              </a:gs>
              <a:gs pos="100000">
                <a:srgbClr val="00CCFF"/>
              </a:gs>
            </a:gsLst>
            <a:path path="shape">
              <a:fillToRect l="50000" t="50000" r="50000" b="50000"/>
            </a:path>
          </a:gradFill>
          <a:ln w="762000">
            <a:solidFill>
              <a:srgbClr val="66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26627" name="AutoShape 3"/>
          <p:cNvSpPr>
            <a:spLocks noChangeArrowheads="1"/>
          </p:cNvSpPr>
          <p:nvPr/>
        </p:nvSpPr>
        <p:spPr bwMode="auto">
          <a:xfrm>
            <a:off x="3923928" y="5638800"/>
            <a:ext cx="533400" cy="533400"/>
          </a:xfrm>
          <a:prstGeom prst="rtTriangl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26628" name="AutoShape 4"/>
          <p:cNvSpPr>
            <a:spLocks noChangeArrowheads="1"/>
          </p:cNvSpPr>
          <p:nvPr/>
        </p:nvSpPr>
        <p:spPr bwMode="auto">
          <a:xfrm>
            <a:off x="3923928" y="4648200"/>
            <a:ext cx="533400" cy="533400"/>
          </a:xfrm>
          <a:prstGeom prst="rtTriangl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26629" name="AutoShape 5"/>
          <p:cNvSpPr>
            <a:spLocks noChangeArrowheads="1"/>
          </p:cNvSpPr>
          <p:nvPr/>
        </p:nvSpPr>
        <p:spPr bwMode="auto">
          <a:xfrm>
            <a:off x="3923928" y="3657600"/>
            <a:ext cx="533400" cy="533400"/>
          </a:xfrm>
          <a:prstGeom prst="rtTriangl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26630" name="AutoShape 6"/>
          <p:cNvSpPr>
            <a:spLocks noChangeArrowheads="1"/>
          </p:cNvSpPr>
          <p:nvPr/>
        </p:nvSpPr>
        <p:spPr bwMode="auto">
          <a:xfrm>
            <a:off x="457200" y="5638800"/>
            <a:ext cx="533400" cy="533400"/>
          </a:xfrm>
          <a:prstGeom prst="rtTriangl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26631" name="AutoShape 7"/>
          <p:cNvSpPr>
            <a:spLocks noChangeArrowheads="1"/>
          </p:cNvSpPr>
          <p:nvPr/>
        </p:nvSpPr>
        <p:spPr bwMode="auto">
          <a:xfrm>
            <a:off x="457200" y="4800600"/>
            <a:ext cx="533400" cy="533400"/>
          </a:xfrm>
          <a:prstGeom prst="rtTriangl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26632" name="AutoShape 8"/>
          <p:cNvSpPr>
            <a:spLocks noChangeArrowheads="1"/>
          </p:cNvSpPr>
          <p:nvPr/>
        </p:nvSpPr>
        <p:spPr bwMode="auto">
          <a:xfrm>
            <a:off x="457200" y="4038600"/>
            <a:ext cx="533400" cy="533400"/>
          </a:xfrm>
          <a:prstGeom prst="rtTriangl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26633" name="AutoShape 9"/>
          <p:cNvSpPr>
            <a:spLocks noChangeArrowheads="1"/>
          </p:cNvSpPr>
          <p:nvPr/>
        </p:nvSpPr>
        <p:spPr bwMode="auto">
          <a:xfrm>
            <a:off x="457200" y="3238500"/>
            <a:ext cx="533400" cy="533400"/>
          </a:xfrm>
          <a:prstGeom prst="rtTriangl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pic>
        <p:nvPicPr>
          <p:cNvPr id="26634" name="Picture 10" descr="BD06529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4343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1" name="Text Box 11"/>
          <p:cNvSpPr txBox="1">
            <a:spLocks noChangeArrowheads="1"/>
          </p:cNvSpPr>
          <p:nvPr/>
        </p:nvSpPr>
        <p:spPr bwMode="auto">
          <a:xfrm>
            <a:off x="834529" y="3154363"/>
            <a:ext cx="2746375"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dirty="0">
                <a:ea typeface="標楷體" pitchFamily="65" charset="-120"/>
              </a:rPr>
              <a:t>1.</a:t>
            </a:r>
            <a:r>
              <a:rPr lang="zh-TW" altLang="en-US" sz="4000" b="1" dirty="0">
                <a:latin typeface="標楷體" pitchFamily="65" charset="-120"/>
                <a:ea typeface="標楷體" pitchFamily="65" charset="-120"/>
              </a:rPr>
              <a:t>戰場監偵</a:t>
            </a:r>
            <a:r>
              <a:rPr lang="zh-TW" altLang="en-US" sz="4000" b="1" dirty="0">
                <a:ea typeface="標楷體" pitchFamily="65" charset="-120"/>
              </a:rPr>
              <a:t> </a:t>
            </a:r>
          </a:p>
        </p:txBody>
      </p:sp>
      <p:sp>
        <p:nvSpPr>
          <p:cNvPr id="184332" name="Text Box 12"/>
          <p:cNvSpPr txBox="1">
            <a:spLocks noChangeArrowheads="1"/>
          </p:cNvSpPr>
          <p:nvPr/>
        </p:nvSpPr>
        <p:spPr bwMode="auto">
          <a:xfrm>
            <a:off x="839292" y="3962400"/>
            <a:ext cx="1847850"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dirty="0">
                <a:ea typeface="標楷體" pitchFamily="65" charset="-120"/>
              </a:rPr>
              <a:t>2.</a:t>
            </a:r>
            <a:r>
              <a:rPr lang="zh-TW" altLang="en-US" sz="4000" b="1" dirty="0">
                <a:latin typeface="標楷體" pitchFamily="65" charset="-120"/>
                <a:ea typeface="標楷體" pitchFamily="65" charset="-120"/>
              </a:rPr>
              <a:t>搜索 </a:t>
            </a:r>
          </a:p>
        </p:txBody>
      </p:sp>
      <p:sp>
        <p:nvSpPr>
          <p:cNvPr id="184333" name="Text Box 13"/>
          <p:cNvSpPr txBox="1">
            <a:spLocks noChangeArrowheads="1"/>
          </p:cNvSpPr>
          <p:nvPr/>
        </p:nvSpPr>
        <p:spPr bwMode="auto">
          <a:xfrm>
            <a:off x="834529" y="4724400"/>
            <a:ext cx="2873375"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a:ea typeface="標楷體" pitchFamily="65" charset="-120"/>
              </a:rPr>
              <a:t>3.</a:t>
            </a:r>
            <a:r>
              <a:rPr lang="zh-TW" altLang="en-US" sz="4000" b="1">
                <a:latin typeface="標楷體" pitchFamily="65" charset="-120"/>
                <a:ea typeface="標楷體" pitchFamily="65" charset="-120"/>
              </a:rPr>
              <a:t>空中偵照 </a:t>
            </a:r>
          </a:p>
        </p:txBody>
      </p:sp>
      <p:sp>
        <p:nvSpPr>
          <p:cNvPr id="184334" name="Text Box 14"/>
          <p:cNvSpPr txBox="1">
            <a:spLocks noChangeArrowheads="1"/>
          </p:cNvSpPr>
          <p:nvPr/>
        </p:nvSpPr>
        <p:spPr bwMode="auto">
          <a:xfrm>
            <a:off x="834529" y="5562600"/>
            <a:ext cx="2873375"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a:ea typeface="標楷體" pitchFamily="65" charset="-120"/>
              </a:rPr>
              <a:t>4.</a:t>
            </a:r>
            <a:r>
              <a:rPr lang="zh-TW" altLang="en-US" sz="4000" b="1">
                <a:latin typeface="標楷體" pitchFamily="65" charset="-120"/>
                <a:ea typeface="標楷體" pitchFamily="65" charset="-120"/>
              </a:rPr>
              <a:t>兩棲偵察 </a:t>
            </a:r>
          </a:p>
        </p:txBody>
      </p:sp>
      <p:sp>
        <p:nvSpPr>
          <p:cNvPr id="184335" name="Text Box 15"/>
          <p:cNvSpPr txBox="1">
            <a:spLocks noChangeArrowheads="1"/>
          </p:cNvSpPr>
          <p:nvPr/>
        </p:nvSpPr>
        <p:spPr bwMode="auto">
          <a:xfrm>
            <a:off x="4235772" y="3562350"/>
            <a:ext cx="2667000"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dirty="0">
                <a:ea typeface="標楷體" pitchFamily="65" charset="-120"/>
              </a:rPr>
              <a:t>5.</a:t>
            </a:r>
            <a:r>
              <a:rPr lang="zh-TW" altLang="en-US" sz="4000" b="1" dirty="0">
                <a:latin typeface="標楷體" pitchFamily="65" charset="-120"/>
                <a:ea typeface="標楷體" pitchFamily="65" charset="-120"/>
              </a:rPr>
              <a:t>戰場監偵</a:t>
            </a:r>
            <a:r>
              <a:rPr lang="zh-TW" altLang="en-US" sz="4000" b="1" dirty="0">
                <a:ea typeface="標楷體" pitchFamily="65" charset="-120"/>
              </a:rPr>
              <a:t> </a:t>
            </a:r>
          </a:p>
        </p:txBody>
      </p:sp>
      <p:sp>
        <p:nvSpPr>
          <p:cNvPr id="184336" name="Text Box 16"/>
          <p:cNvSpPr txBox="1">
            <a:spLocks noChangeArrowheads="1"/>
          </p:cNvSpPr>
          <p:nvPr/>
        </p:nvSpPr>
        <p:spPr bwMode="auto">
          <a:xfrm>
            <a:off x="4223072" y="4572000"/>
            <a:ext cx="2873375"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a:ea typeface="標楷體" pitchFamily="65" charset="-120"/>
              </a:rPr>
              <a:t>6.</a:t>
            </a:r>
            <a:r>
              <a:rPr lang="zh-TW" altLang="en-US" sz="4000" b="1">
                <a:latin typeface="標楷體" pitchFamily="65" charset="-120"/>
                <a:ea typeface="標楷體" pitchFamily="65" charset="-120"/>
              </a:rPr>
              <a:t>戰俘詢問 </a:t>
            </a:r>
          </a:p>
        </p:txBody>
      </p:sp>
      <p:sp>
        <p:nvSpPr>
          <p:cNvPr id="184337" name="Text Box 17"/>
          <p:cNvSpPr txBox="1">
            <a:spLocks noChangeArrowheads="1"/>
          </p:cNvSpPr>
          <p:nvPr/>
        </p:nvSpPr>
        <p:spPr bwMode="auto">
          <a:xfrm>
            <a:off x="4211960" y="5562600"/>
            <a:ext cx="4927600"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a:ea typeface="標楷體" pitchFamily="65" charset="-120"/>
              </a:rPr>
              <a:t>7.</a:t>
            </a:r>
            <a:r>
              <a:rPr lang="zh-TW" altLang="en-US" sz="4000" b="1">
                <a:latin typeface="標楷體" pitchFamily="65" charset="-120"/>
                <a:ea typeface="標楷體" pitchFamily="65" charset="-120"/>
              </a:rPr>
              <a:t>其他情報蒐集方法 </a:t>
            </a:r>
          </a:p>
        </p:txBody>
      </p:sp>
      <p:sp>
        <p:nvSpPr>
          <p:cNvPr id="184338" name="AutoShape 18"/>
          <p:cNvSpPr>
            <a:spLocks noChangeArrowheads="1"/>
          </p:cNvSpPr>
          <p:nvPr/>
        </p:nvSpPr>
        <p:spPr bwMode="auto">
          <a:xfrm>
            <a:off x="4970562" y="1440570"/>
            <a:ext cx="3317676" cy="914400"/>
          </a:xfrm>
          <a:prstGeom prst="cube">
            <a:avLst>
              <a:gd name="adj" fmla="val 9722"/>
            </a:avLst>
          </a:prstGeom>
          <a:gradFill rotWithShape="0">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r>
              <a:rPr lang="zh-TW" altLang="en-US" sz="4000" b="1" dirty="0">
                <a:solidFill>
                  <a:srgbClr val="FFFFFF"/>
                </a:solidFill>
                <a:ea typeface="標楷體" pitchFamily="65" charset="-120"/>
              </a:rPr>
              <a:t>情報蒐集方法</a:t>
            </a:r>
          </a:p>
        </p:txBody>
      </p:sp>
    </p:spTree>
    <p:extLst>
      <p:ext uri="{BB962C8B-B14F-4D97-AF65-F5344CB8AC3E}">
        <p14:creationId xmlns:p14="http://schemas.microsoft.com/office/powerpoint/2010/main" val="280272234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84338"/>
                                        </p:tgtEl>
                                        <p:attrNameLst>
                                          <p:attrName>style.visibility</p:attrName>
                                        </p:attrNameLst>
                                      </p:cBhvr>
                                      <p:to>
                                        <p:strVal val="visible"/>
                                      </p:to>
                                    </p:set>
                                    <p:anim calcmode="lin" valueType="num">
                                      <p:cBhvr>
                                        <p:cTn id="7" dur="500" fill="hold"/>
                                        <p:tgtEl>
                                          <p:spTgt spid="184338"/>
                                        </p:tgtEl>
                                        <p:attrNameLst>
                                          <p:attrName>ppt_w</p:attrName>
                                        </p:attrNameLst>
                                      </p:cBhvr>
                                      <p:tavLst>
                                        <p:tav tm="0">
                                          <p:val>
                                            <p:fltVal val="0"/>
                                          </p:val>
                                        </p:tav>
                                        <p:tav tm="100000">
                                          <p:val>
                                            <p:strVal val="#ppt_w"/>
                                          </p:val>
                                        </p:tav>
                                      </p:tavLst>
                                    </p:anim>
                                    <p:anim calcmode="lin" valueType="num">
                                      <p:cBhvr>
                                        <p:cTn id="8" dur="500" fill="hold"/>
                                        <p:tgtEl>
                                          <p:spTgt spid="184338"/>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4331"/>
                                        </p:tgtEl>
                                        <p:attrNameLst>
                                          <p:attrName>style.visibility</p:attrName>
                                        </p:attrNameLst>
                                      </p:cBhvr>
                                      <p:to>
                                        <p:strVal val="visible"/>
                                      </p:to>
                                    </p:set>
                                    <p:anim calcmode="lin" valueType="num">
                                      <p:cBhvr additive="base">
                                        <p:cTn id="12" dur="500" fill="hold"/>
                                        <p:tgtEl>
                                          <p:spTgt spid="184331"/>
                                        </p:tgtEl>
                                        <p:attrNameLst>
                                          <p:attrName>ppt_x</p:attrName>
                                        </p:attrNameLst>
                                      </p:cBhvr>
                                      <p:tavLst>
                                        <p:tav tm="0">
                                          <p:val>
                                            <p:strVal val="#ppt_x"/>
                                          </p:val>
                                        </p:tav>
                                        <p:tav tm="100000">
                                          <p:val>
                                            <p:strVal val="#ppt_x"/>
                                          </p:val>
                                        </p:tav>
                                      </p:tavLst>
                                    </p:anim>
                                    <p:anim calcmode="lin" valueType="num">
                                      <p:cBhvr additive="base">
                                        <p:cTn id="13" dur="500" fill="hold"/>
                                        <p:tgtEl>
                                          <p:spTgt spid="184331"/>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84332"/>
                                        </p:tgtEl>
                                        <p:attrNameLst>
                                          <p:attrName>style.visibility</p:attrName>
                                        </p:attrNameLst>
                                      </p:cBhvr>
                                      <p:to>
                                        <p:strVal val="visible"/>
                                      </p:to>
                                    </p:set>
                                    <p:anim calcmode="lin" valueType="num">
                                      <p:cBhvr additive="base">
                                        <p:cTn id="17" dur="500" fill="hold"/>
                                        <p:tgtEl>
                                          <p:spTgt spid="184332"/>
                                        </p:tgtEl>
                                        <p:attrNameLst>
                                          <p:attrName>ppt_x</p:attrName>
                                        </p:attrNameLst>
                                      </p:cBhvr>
                                      <p:tavLst>
                                        <p:tav tm="0">
                                          <p:val>
                                            <p:strVal val="0-#ppt_w/2"/>
                                          </p:val>
                                        </p:tav>
                                        <p:tav tm="100000">
                                          <p:val>
                                            <p:strVal val="#ppt_x"/>
                                          </p:val>
                                        </p:tav>
                                      </p:tavLst>
                                    </p:anim>
                                    <p:anim calcmode="lin" valueType="num">
                                      <p:cBhvr additive="base">
                                        <p:cTn id="18" dur="500" fill="hold"/>
                                        <p:tgtEl>
                                          <p:spTgt spid="184332"/>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84333"/>
                                        </p:tgtEl>
                                        <p:attrNameLst>
                                          <p:attrName>style.visibility</p:attrName>
                                        </p:attrNameLst>
                                      </p:cBhvr>
                                      <p:to>
                                        <p:strVal val="visible"/>
                                      </p:to>
                                    </p:set>
                                    <p:anim calcmode="lin" valueType="num">
                                      <p:cBhvr additive="base">
                                        <p:cTn id="22" dur="500" fill="hold"/>
                                        <p:tgtEl>
                                          <p:spTgt spid="184333"/>
                                        </p:tgtEl>
                                        <p:attrNameLst>
                                          <p:attrName>ppt_x</p:attrName>
                                        </p:attrNameLst>
                                      </p:cBhvr>
                                      <p:tavLst>
                                        <p:tav tm="0">
                                          <p:val>
                                            <p:strVal val="0-#ppt_w/2"/>
                                          </p:val>
                                        </p:tav>
                                        <p:tav tm="100000">
                                          <p:val>
                                            <p:strVal val="#ppt_x"/>
                                          </p:val>
                                        </p:tav>
                                      </p:tavLst>
                                    </p:anim>
                                    <p:anim calcmode="lin" valueType="num">
                                      <p:cBhvr additive="base">
                                        <p:cTn id="23" dur="500" fill="hold"/>
                                        <p:tgtEl>
                                          <p:spTgt spid="184333"/>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84334"/>
                                        </p:tgtEl>
                                        <p:attrNameLst>
                                          <p:attrName>style.visibility</p:attrName>
                                        </p:attrNameLst>
                                      </p:cBhvr>
                                      <p:to>
                                        <p:strVal val="visible"/>
                                      </p:to>
                                    </p:set>
                                    <p:anim calcmode="lin" valueType="num">
                                      <p:cBhvr additive="base">
                                        <p:cTn id="27" dur="500" fill="hold"/>
                                        <p:tgtEl>
                                          <p:spTgt spid="184334"/>
                                        </p:tgtEl>
                                        <p:attrNameLst>
                                          <p:attrName>ppt_x</p:attrName>
                                        </p:attrNameLst>
                                      </p:cBhvr>
                                      <p:tavLst>
                                        <p:tav tm="0">
                                          <p:val>
                                            <p:strVal val="#ppt_x"/>
                                          </p:val>
                                        </p:tav>
                                        <p:tav tm="100000">
                                          <p:val>
                                            <p:strVal val="#ppt_x"/>
                                          </p:val>
                                        </p:tav>
                                      </p:tavLst>
                                    </p:anim>
                                    <p:anim calcmode="lin" valueType="num">
                                      <p:cBhvr additive="base">
                                        <p:cTn id="28" dur="500" fill="hold"/>
                                        <p:tgtEl>
                                          <p:spTgt spid="184334"/>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2500"/>
                            </p:stCondLst>
                            <p:childTnLst>
                              <p:par>
                                <p:cTn id="30" presetID="2" presetClass="entr" presetSubtype="1" fill="hold" grpId="0" nodeType="afterEffect">
                                  <p:stCondLst>
                                    <p:cond delay="0"/>
                                  </p:stCondLst>
                                  <p:childTnLst>
                                    <p:set>
                                      <p:cBhvr>
                                        <p:cTn id="31" dur="1" fill="hold">
                                          <p:stCondLst>
                                            <p:cond delay="0"/>
                                          </p:stCondLst>
                                        </p:cTn>
                                        <p:tgtEl>
                                          <p:spTgt spid="184335"/>
                                        </p:tgtEl>
                                        <p:attrNameLst>
                                          <p:attrName>style.visibility</p:attrName>
                                        </p:attrNameLst>
                                      </p:cBhvr>
                                      <p:to>
                                        <p:strVal val="visible"/>
                                      </p:to>
                                    </p:set>
                                    <p:anim calcmode="lin" valueType="num">
                                      <p:cBhvr additive="base">
                                        <p:cTn id="32" dur="500" fill="hold"/>
                                        <p:tgtEl>
                                          <p:spTgt spid="184335"/>
                                        </p:tgtEl>
                                        <p:attrNameLst>
                                          <p:attrName>ppt_x</p:attrName>
                                        </p:attrNameLst>
                                      </p:cBhvr>
                                      <p:tavLst>
                                        <p:tav tm="0">
                                          <p:val>
                                            <p:strVal val="#ppt_x"/>
                                          </p:val>
                                        </p:tav>
                                        <p:tav tm="100000">
                                          <p:val>
                                            <p:strVal val="#ppt_x"/>
                                          </p:val>
                                        </p:tav>
                                      </p:tavLst>
                                    </p:anim>
                                    <p:anim calcmode="lin" valueType="num">
                                      <p:cBhvr additive="base">
                                        <p:cTn id="33" dur="500" fill="hold"/>
                                        <p:tgtEl>
                                          <p:spTgt spid="184335"/>
                                        </p:tgtEl>
                                        <p:attrNameLst>
                                          <p:attrName>ppt_y</p:attrName>
                                        </p:attrNameLst>
                                      </p:cBhvr>
                                      <p:tavLst>
                                        <p:tav tm="0">
                                          <p:val>
                                            <p:strVal val="0-#ppt_h/2"/>
                                          </p:val>
                                        </p:tav>
                                        <p:tav tm="100000">
                                          <p:val>
                                            <p:strVal val="#ppt_y"/>
                                          </p:val>
                                        </p:tav>
                                      </p:tavLst>
                                    </p:anim>
                                  </p:childTnLst>
                                </p:cTn>
                              </p:par>
                            </p:childTnLst>
                          </p:cTn>
                        </p:par>
                        <p:par>
                          <p:cTn id="34" fill="hold" nodeType="afterGroup">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84336"/>
                                        </p:tgtEl>
                                        <p:attrNameLst>
                                          <p:attrName>style.visibility</p:attrName>
                                        </p:attrNameLst>
                                      </p:cBhvr>
                                      <p:to>
                                        <p:strVal val="visible"/>
                                      </p:to>
                                    </p:set>
                                    <p:anim calcmode="lin" valueType="num">
                                      <p:cBhvr additive="base">
                                        <p:cTn id="37" dur="500" fill="hold"/>
                                        <p:tgtEl>
                                          <p:spTgt spid="184336"/>
                                        </p:tgtEl>
                                        <p:attrNameLst>
                                          <p:attrName>ppt_x</p:attrName>
                                        </p:attrNameLst>
                                      </p:cBhvr>
                                      <p:tavLst>
                                        <p:tav tm="0">
                                          <p:val>
                                            <p:strVal val="1+#ppt_w/2"/>
                                          </p:val>
                                        </p:tav>
                                        <p:tav tm="100000">
                                          <p:val>
                                            <p:strVal val="#ppt_x"/>
                                          </p:val>
                                        </p:tav>
                                      </p:tavLst>
                                    </p:anim>
                                    <p:anim calcmode="lin" valueType="num">
                                      <p:cBhvr additive="base">
                                        <p:cTn id="38" dur="500" fill="hold"/>
                                        <p:tgtEl>
                                          <p:spTgt spid="184336"/>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4337"/>
                                        </p:tgtEl>
                                        <p:attrNameLst>
                                          <p:attrName>style.visibility</p:attrName>
                                        </p:attrNameLst>
                                      </p:cBhvr>
                                      <p:to>
                                        <p:strVal val="visible"/>
                                      </p:to>
                                    </p:set>
                                    <p:anim calcmode="lin" valueType="num">
                                      <p:cBhvr additive="base">
                                        <p:cTn id="42" dur="500" fill="hold"/>
                                        <p:tgtEl>
                                          <p:spTgt spid="184337"/>
                                        </p:tgtEl>
                                        <p:attrNameLst>
                                          <p:attrName>ppt_x</p:attrName>
                                        </p:attrNameLst>
                                      </p:cBhvr>
                                      <p:tavLst>
                                        <p:tav tm="0">
                                          <p:val>
                                            <p:strVal val="#ppt_x"/>
                                          </p:val>
                                        </p:tav>
                                        <p:tav tm="100000">
                                          <p:val>
                                            <p:strVal val="#ppt_x"/>
                                          </p:val>
                                        </p:tav>
                                      </p:tavLst>
                                    </p:anim>
                                    <p:anim calcmode="lin" valueType="num">
                                      <p:cBhvr additive="base">
                                        <p:cTn id="43" dur="500" fill="hold"/>
                                        <p:tgtEl>
                                          <p:spTgt spid="1843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1" grpId="0" autoUpdateAnimBg="0"/>
      <p:bldP spid="184332" grpId="0" autoUpdateAnimBg="0"/>
      <p:bldP spid="184333" grpId="0" autoUpdateAnimBg="0"/>
      <p:bldP spid="184334" grpId="0" autoUpdateAnimBg="0"/>
      <p:bldP spid="184335" grpId="0" autoUpdateAnimBg="0"/>
      <p:bldP spid="184336" grpId="0" autoUpdateAnimBg="0"/>
      <p:bldP spid="184337" grpId="0" autoUpdateAnimBg="0"/>
      <p:bldP spid="184338"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val 2"/>
          <p:cNvSpPr>
            <a:spLocks noChangeArrowheads="1"/>
          </p:cNvSpPr>
          <p:nvPr/>
        </p:nvSpPr>
        <p:spPr bwMode="auto">
          <a:xfrm>
            <a:off x="6008688" y="4908550"/>
            <a:ext cx="2667000" cy="19050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28675" name="AutoShape 3"/>
          <p:cNvSpPr>
            <a:spLocks noChangeArrowheads="1"/>
          </p:cNvSpPr>
          <p:nvPr/>
        </p:nvSpPr>
        <p:spPr bwMode="auto">
          <a:xfrm>
            <a:off x="457200" y="533400"/>
            <a:ext cx="8305800" cy="5943600"/>
          </a:xfrm>
          <a:prstGeom prst="flowChartDocument">
            <a:avLst/>
          </a:prstGeom>
          <a:solidFill>
            <a:srgbClr val="FF0066">
              <a:alpha val="50195"/>
            </a:srgbClr>
          </a:solidFill>
          <a:ln w="762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zh-TW" sz="4000" b="1">
              <a:ea typeface="標楷體" pitchFamily="65" charset="-120"/>
            </a:endParaRPr>
          </a:p>
        </p:txBody>
      </p:sp>
      <p:pic>
        <p:nvPicPr>
          <p:cNvPr id="190468" name="Picture 4" descr="PE0160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488" y="765175"/>
            <a:ext cx="5497512"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69" name="AutoShape 5"/>
          <p:cNvSpPr>
            <a:spLocks noChangeArrowheads="1"/>
          </p:cNvSpPr>
          <p:nvPr/>
        </p:nvSpPr>
        <p:spPr bwMode="auto">
          <a:xfrm>
            <a:off x="609600" y="228600"/>
            <a:ext cx="5029200" cy="990600"/>
          </a:xfrm>
          <a:prstGeom prst="plus">
            <a:avLst>
              <a:gd name="adj" fmla="val 25000"/>
            </a:avLst>
          </a:prstGeom>
          <a:solidFill>
            <a:srgbClr val="3366CC"/>
          </a:solidFill>
          <a:ln w="57150">
            <a:solidFill>
              <a:srgbClr val="66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dirty="0">
                <a:ea typeface="標楷體" pitchFamily="65" charset="-120"/>
              </a:rPr>
              <a:t>情報蒐集計畫格式</a:t>
            </a:r>
          </a:p>
        </p:txBody>
      </p:sp>
      <p:sp>
        <p:nvSpPr>
          <p:cNvPr id="190470" name="Text Box 6"/>
          <p:cNvSpPr txBox="1">
            <a:spLocks noChangeArrowheads="1"/>
          </p:cNvSpPr>
          <p:nvPr/>
        </p:nvSpPr>
        <p:spPr bwMode="auto">
          <a:xfrm>
            <a:off x="1066800" y="2057400"/>
            <a:ext cx="58928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a:solidFill>
                  <a:srgbClr val="000000"/>
                </a:solidFill>
                <a:ea typeface="標楷體" pitchFamily="65" charset="-120"/>
              </a:rPr>
              <a:t>1.</a:t>
            </a:r>
            <a:r>
              <a:rPr lang="zh-TW" altLang="en-US" sz="4000" b="1">
                <a:solidFill>
                  <a:srgbClr val="000000"/>
                </a:solidFill>
                <a:latin typeface="標楷體" pitchFamily="65" charset="-120"/>
                <a:ea typeface="標楷體" pitchFamily="65" charset="-120"/>
              </a:rPr>
              <a:t>情報需求</a:t>
            </a:r>
            <a:r>
              <a:rPr lang="zh-TW" altLang="en-US" sz="4000" b="1">
                <a:solidFill>
                  <a:srgbClr val="000000"/>
                </a:solidFill>
                <a:ea typeface="標楷體" pitchFamily="65" charset="-120"/>
              </a:rPr>
              <a:t> </a:t>
            </a:r>
          </a:p>
          <a:p>
            <a:pPr eaLnBrk="1" hangingPunct="1">
              <a:spcBef>
                <a:spcPct val="0"/>
              </a:spcBef>
              <a:buFontTx/>
              <a:buNone/>
            </a:pPr>
            <a:r>
              <a:rPr lang="en-US" altLang="zh-TW" sz="4000" b="1">
                <a:solidFill>
                  <a:srgbClr val="000000"/>
                </a:solidFill>
                <a:ea typeface="標楷體" pitchFamily="65" charset="-120"/>
              </a:rPr>
              <a:t>2.</a:t>
            </a:r>
            <a:r>
              <a:rPr lang="zh-TW" altLang="en-US" sz="4000" b="1">
                <a:solidFill>
                  <a:srgbClr val="000000"/>
                </a:solidFill>
                <a:latin typeface="標楷體" pitchFamily="65" charset="-120"/>
                <a:ea typeface="標楷體" pitchFamily="65" charset="-120"/>
              </a:rPr>
              <a:t>徵候</a:t>
            </a:r>
            <a:r>
              <a:rPr lang="zh-TW" altLang="en-US" sz="4000" b="1">
                <a:solidFill>
                  <a:srgbClr val="000000"/>
                </a:solidFill>
                <a:ea typeface="標楷體" pitchFamily="65" charset="-120"/>
              </a:rPr>
              <a:t> </a:t>
            </a:r>
          </a:p>
          <a:p>
            <a:pPr eaLnBrk="1" hangingPunct="1">
              <a:spcBef>
                <a:spcPct val="0"/>
              </a:spcBef>
              <a:buFontTx/>
              <a:buNone/>
            </a:pPr>
            <a:r>
              <a:rPr lang="en-US" altLang="zh-TW" sz="4000" b="1">
                <a:solidFill>
                  <a:srgbClr val="000000"/>
                </a:solidFill>
                <a:ea typeface="標楷體" pitchFamily="65" charset="-120"/>
              </a:rPr>
              <a:t>3.</a:t>
            </a:r>
            <a:r>
              <a:rPr lang="zh-TW" altLang="en-US" sz="4000" b="1">
                <a:solidFill>
                  <a:srgbClr val="000000"/>
                </a:solidFill>
                <a:latin typeface="標楷體" pitchFamily="65" charset="-120"/>
                <a:ea typeface="標楷體" pitchFamily="65" charset="-120"/>
              </a:rPr>
              <a:t>蒐集事項</a:t>
            </a:r>
            <a:r>
              <a:rPr lang="zh-TW" altLang="en-US" sz="4000" b="1">
                <a:solidFill>
                  <a:srgbClr val="000000"/>
                </a:solidFill>
                <a:ea typeface="標楷體" pitchFamily="65" charset="-120"/>
              </a:rPr>
              <a:t> </a:t>
            </a:r>
          </a:p>
          <a:p>
            <a:pPr eaLnBrk="1" hangingPunct="1">
              <a:spcBef>
                <a:spcPct val="0"/>
              </a:spcBef>
              <a:buFontTx/>
              <a:buNone/>
            </a:pPr>
            <a:r>
              <a:rPr lang="en-US" altLang="zh-TW" sz="4000" b="1">
                <a:solidFill>
                  <a:srgbClr val="000000"/>
                </a:solidFill>
                <a:ea typeface="標楷體" pitchFamily="65" charset="-120"/>
              </a:rPr>
              <a:t>4.</a:t>
            </a:r>
            <a:r>
              <a:rPr lang="zh-TW" altLang="en-US" sz="4000" b="1">
                <a:solidFill>
                  <a:srgbClr val="000000"/>
                </a:solidFill>
                <a:latin typeface="標楷體" pitchFamily="65" charset="-120"/>
                <a:ea typeface="標楷體" pitchFamily="65" charset="-120"/>
              </a:rPr>
              <a:t>蒐集機構</a:t>
            </a:r>
            <a:r>
              <a:rPr lang="zh-TW" altLang="en-US" sz="4000" b="1">
                <a:solidFill>
                  <a:srgbClr val="000000"/>
                </a:solidFill>
                <a:ea typeface="標楷體" pitchFamily="65" charset="-120"/>
              </a:rPr>
              <a:t> </a:t>
            </a:r>
          </a:p>
          <a:p>
            <a:pPr eaLnBrk="1" hangingPunct="1">
              <a:spcBef>
                <a:spcPct val="0"/>
              </a:spcBef>
              <a:buFontTx/>
              <a:buNone/>
            </a:pPr>
            <a:r>
              <a:rPr lang="en-US" altLang="zh-TW" sz="4000" b="1">
                <a:solidFill>
                  <a:srgbClr val="000000"/>
                </a:solidFill>
                <a:ea typeface="標楷體" pitchFamily="65" charset="-120"/>
              </a:rPr>
              <a:t>5.</a:t>
            </a:r>
            <a:r>
              <a:rPr lang="zh-TW" altLang="en-US" sz="4000" b="1">
                <a:solidFill>
                  <a:srgbClr val="000000"/>
                </a:solidFill>
                <a:latin typeface="標楷體" pitchFamily="65" charset="-120"/>
                <a:ea typeface="標楷體" pitchFamily="65" charset="-120"/>
              </a:rPr>
              <a:t>報告時間及呈送地點</a:t>
            </a:r>
            <a:r>
              <a:rPr lang="zh-TW" altLang="en-US" sz="4000" b="1">
                <a:solidFill>
                  <a:srgbClr val="000000"/>
                </a:solidFill>
                <a:ea typeface="標楷體" pitchFamily="65" charset="-120"/>
              </a:rPr>
              <a:t> </a:t>
            </a:r>
          </a:p>
          <a:p>
            <a:pPr eaLnBrk="1" hangingPunct="1">
              <a:spcBef>
                <a:spcPct val="0"/>
              </a:spcBef>
              <a:buFontTx/>
              <a:buNone/>
            </a:pPr>
            <a:r>
              <a:rPr lang="en-US" altLang="zh-TW" sz="4000" b="1">
                <a:solidFill>
                  <a:srgbClr val="000000"/>
                </a:solidFill>
                <a:ea typeface="標楷體" pitchFamily="65" charset="-120"/>
              </a:rPr>
              <a:t>6.</a:t>
            </a:r>
            <a:r>
              <a:rPr lang="zh-TW" altLang="en-US" sz="4000" b="1">
                <a:solidFill>
                  <a:srgbClr val="000000"/>
                </a:solidFill>
                <a:latin typeface="標楷體" pitchFamily="65" charset="-120"/>
                <a:ea typeface="標楷體" pitchFamily="65" charset="-120"/>
              </a:rPr>
              <a:t>備考</a:t>
            </a:r>
            <a:r>
              <a:rPr lang="zh-TW" altLang="en-US" sz="4000" b="1">
                <a:ea typeface="標楷體" pitchFamily="65" charset="-120"/>
              </a:rPr>
              <a:t> </a:t>
            </a:r>
          </a:p>
        </p:txBody>
      </p:sp>
      <p:sp>
        <p:nvSpPr>
          <p:cNvPr id="190471" name="AutoShape 7"/>
          <p:cNvSpPr>
            <a:spLocks noChangeArrowheads="1"/>
          </p:cNvSpPr>
          <p:nvPr/>
        </p:nvSpPr>
        <p:spPr bwMode="auto">
          <a:xfrm>
            <a:off x="1019175" y="1341438"/>
            <a:ext cx="533400" cy="762000"/>
          </a:xfrm>
          <a:prstGeom prst="downArrow">
            <a:avLst>
              <a:gd name="adj1" fmla="val 50000"/>
              <a:gd name="adj2" fmla="val 54762"/>
            </a:avLst>
          </a:prstGeom>
          <a:solidFill>
            <a:srgbClr val="00CCFF"/>
          </a:solidFill>
          <a:ln w="762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Tree>
    <p:extLst>
      <p:ext uri="{BB962C8B-B14F-4D97-AF65-F5344CB8AC3E}">
        <p14:creationId xmlns:p14="http://schemas.microsoft.com/office/powerpoint/2010/main" val="354672523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90468"/>
                                        </p:tgtEl>
                                        <p:attrNameLst>
                                          <p:attrName>style.visibility</p:attrName>
                                        </p:attrNameLst>
                                      </p:cBhvr>
                                      <p:to>
                                        <p:strVal val="visible"/>
                                      </p:to>
                                    </p:set>
                                    <p:anim calcmode="lin" valueType="num">
                                      <p:cBhvr additive="base">
                                        <p:cTn id="7" dur="500" fill="hold"/>
                                        <p:tgtEl>
                                          <p:spTgt spid="190468"/>
                                        </p:tgtEl>
                                        <p:attrNameLst>
                                          <p:attrName>ppt_x</p:attrName>
                                        </p:attrNameLst>
                                      </p:cBhvr>
                                      <p:tavLst>
                                        <p:tav tm="0">
                                          <p:val>
                                            <p:strVal val="0-#ppt_w/2"/>
                                          </p:val>
                                        </p:tav>
                                        <p:tav tm="100000">
                                          <p:val>
                                            <p:strVal val="#ppt_x"/>
                                          </p:val>
                                        </p:tav>
                                      </p:tavLst>
                                    </p:anim>
                                    <p:anim calcmode="lin" valueType="num">
                                      <p:cBhvr additive="base">
                                        <p:cTn id="8" dur="500" fill="hold"/>
                                        <p:tgtEl>
                                          <p:spTgt spid="19046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190469"/>
                                        </p:tgtEl>
                                        <p:attrNameLst>
                                          <p:attrName>style.visibility</p:attrName>
                                        </p:attrNameLst>
                                      </p:cBhvr>
                                      <p:to>
                                        <p:strVal val="visible"/>
                                      </p:to>
                                    </p:set>
                                    <p:anim calcmode="lin" valueType="num">
                                      <p:cBhvr>
                                        <p:cTn id="12" dur="500" fill="hold"/>
                                        <p:tgtEl>
                                          <p:spTgt spid="190469"/>
                                        </p:tgtEl>
                                        <p:attrNameLst>
                                          <p:attrName>ppt_w</p:attrName>
                                        </p:attrNameLst>
                                      </p:cBhvr>
                                      <p:tavLst>
                                        <p:tav tm="0">
                                          <p:val>
                                            <p:strVal val="4*#ppt_w"/>
                                          </p:val>
                                        </p:tav>
                                        <p:tav tm="100000">
                                          <p:val>
                                            <p:strVal val="#ppt_w"/>
                                          </p:val>
                                        </p:tav>
                                      </p:tavLst>
                                    </p:anim>
                                    <p:anim calcmode="lin" valueType="num">
                                      <p:cBhvr>
                                        <p:cTn id="13" dur="500" fill="hold"/>
                                        <p:tgtEl>
                                          <p:spTgt spid="190469"/>
                                        </p:tgtEl>
                                        <p:attrNameLst>
                                          <p:attrName>ppt_h</p:attrName>
                                        </p:attrNameLst>
                                      </p:cBhvr>
                                      <p:tavLst>
                                        <p:tav tm="0">
                                          <p:val>
                                            <p:strVal val="4*#ppt_h"/>
                                          </p:val>
                                        </p:tav>
                                        <p:tav tm="100000">
                                          <p:val>
                                            <p:strVal val="#ppt_h"/>
                                          </p:val>
                                        </p:tav>
                                      </p:tavLst>
                                    </p:anim>
                                  </p:childTnLst>
                                </p:cTn>
                              </p:par>
                            </p:childTnLst>
                          </p:cTn>
                        </p:par>
                        <p:par>
                          <p:cTn id="14" fill="hold" nodeType="afterGroup">
                            <p:stCondLst>
                              <p:cond delay="1000"/>
                            </p:stCondLst>
                            <p:childTnLst>
                              <p:par>
                                <p:cTn id="15" presetID="17" presetClass="entr" presetSubtype="1" fill="hold" grpId="0" nodeType="afterEffect">
                                  <p:stCondLst>
                                    <p:cond delay="0"/>
                                  </p:stCondLst>
                                  <p:childTnLst>
                                    <p:set>
                                      <p:cBhvr>
                                        <p:cTn id="16" dur="1" fill="hold">
                                          <p:stCondLst>
                                            <p:cond delay="0"/>
                                          </p:stCondLst>
                                        </p:cTn>
                                        <p:tgtEl>
                                          <p:spTgt spid="190471"/>
                                        </p:tgtEl>
                                        <p:attrNameLst>
                                          <p:attrName>style.visibility</p:attrName>
                                        </p:attrNameLst>
                                      </p:cBhvr>
                                      <p:to>
                                        <p:strVal val="visible"/>
                                      </p:to>
                                    </p:set>
                                    <p:anim calcmode="lin" valueType="num">
                                      <p:cBhvr>
                                        <p:cTn id="17" dur="500" fill="hold"/>
                                        <p:tgtEl>
                                          <p:spTgt spid="190471"/>
                                        </p:tgtEl>
                                        <p:attrNameLst>
                                          <p:attrName>ppt_x</p:attrName>
                                        </p:attrNameLst>
                                      </p:cBhvr>
                                      <p:tavLst>
                                        <p:tav tm="0">
                                          <p:val>
                                            <p:strVal val="#ppt_x"/>
                                          </p:val>
                                        </p:tav>
                                        <p:tav tm="100000">
                                          <p:val>
                                            <p:strVal val="#ppt_x"/>
                                          </p:val>
                                        </p:tav>
                                      </p:tavLst>
                                    </p:anim>
                                    <p:anim calcmode="lin" valueType="num">
                                      <p:cBhvr>
                                        <p:cTn id="18" dur="500" fill="hold"/>
                                        <p:tgtEl>
                                          <p:spTgt spid="190471"/>
                                        </p:tgtEl>
                                        <p:attrNameLst>
                                          <p:attrName>ppt_y</p:attrName>
                                        </p:attrNameLst>
                                      </p:cBhvr>
                                      <p:tavLst>
                                        <p:tav tm="0">
                                          <p:val>
                                            <p:strVal val="#ppt_y-#ppt_h/2"/>
                                          </p:val>
                                        </p:tav>
                                        <p:tav tm="100000">
                                          <p:val>
                                            <p:strVal val="#ppt_y"/>
                                          </p:val>
                                        </p:tav>
                                      </p:tavLst>
                                    </p:anim>
                                    <p:anim calcmode="lin" valueType="num">
                                      <p:cBhvr>
                                        <p:cTn id="19" dur="500" fill="hold"/>
                                        <p:tgtEl>
                                          <p:spTgt spid="190471"/>
                                        </p:tgtEl>
                                        <p:attrNameLst>
                                          <p:attrName>ppt_w</p:attrName>
                                        </p:attrNameLst>
                                      </p:cBhvr>
                                      <p:tavLst>
                                        <p:tav tm="0">
                                          <p:val>
                                            <p:strVal val="#ppt_w"/>
                                          </p:val>
                                        </p:tav>
                                        <p:tav tm="100000">
                                          <p:val>
                                            <p:strVal val="#ppt_w"/>
                                          </p:val>
                                        </p:tav>
                                      </p:tavLst>
                                    </p:anim>
                                    <p:anim calcmode="lin" valueType="num">
                                      <p:cBhvr>
                                        <p:cTn id="20" dur="500" fill="hold"/>
                                        <p:tgtEl>
                                          <p:spTgt spid="190471"/>
                                        </p:tgtEl>
                                        <p:attrNameLst>
                                          <p:attrName>ppt_h</p:attrName>
                                        </p:attrNameLst>
                                      </p:cBhvr>
                                      <p:tavLst>
                                        <p:tav tm="0">
                                          <p:val>
                                            <p:fltVal val="0"/>
                                          </p:val>
                                        </p:tav>
                                        <p:tav tm="100000">
                                          <p:val>
                                            <p:strVal val="#ppt_h"/>
                                          </p:val>
                                        </p:tav>
                                      </p:tavLst>
                                    </p:anim>
                                  </p:childTnLst>
                                </p:cTn>
                              </p:par>
                            </p:childTnLst>
                          </p:cTn>
                        </p:par>
                        <p:par>
                          <p:cTn id="21" fill="hold" nodeType="afterGroup">
                            <p:stCondLst>
                              <p:cond delay="1500"/>
                            </p:stCondLst>
                            <p:childTnLst>
                              <p:par>
                                <p:cTn id="22" presetID="5" presetClass="entr" presetSubtype="10" fill="hold" grpId="0" nodeType="afterEffect">
                                  <p:stCondLst>
                                    <p:cond delay="0"/>
                                  </p:stCondLst>
                                  <p:childTnLst>
                                    <p:set>
                                      <p:cBhvr>
                                        <p:cTn id="23" dur="1" fill="hold">
                                          <p:stCondLst>
                                            <p:cond delay="0"/>
                                          </p:stCondLst>
                                        </p:cTn>
                                        <p:tgtEl>
                                          <p:spTgt spid="190470"/>
                                        </p:tgtEl>
                                        <p:attrNameLst>
                                          <p:attrName>style.visibility</p:attrName>
                                        </p:attrNameLst>
                                      </p:cBhvr>
                                      <p:to>
                                        <p:strVal val="visible"/>
                                      </p:to>
                                    </p:set>
                                    <p:animEffect transition="in" filter="checkerboard(across)">
                                      <p:cBhvr>
                                        <p:cTn id="24" dur="500"/>
                                        <p:tgtEl>
                                          <p:spTgt spid="190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animBg="1" autoUpdateAnimBg="0"/>
      <p:bldP spid="190470" grpId="0" autoUpdateAnimBg="0"/>
      <p:bldP spid="19047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899592" y="1300503"/>
            <a:ext cx="7799784" cy="5440749"/>
            <a:chOff x="228600" y="609600"/>
            <a:chExt cx="8686800" cy="6059488"/>
          </a:xfrm>
        </p:grpSpPr>
        <p:sp>
          <p:nvSpPr>
            <p:cNvPr id="30722" name="AutoShape 2" descr="90%"/>
            <p:cNvSpPr>
              <a:spLocks noChangeArrowheads="1"/>
            </p:cNvSpPr>
            <p:nvPr/>
          </p:nvSpPr>
          <p:spPr bwMode="auto">
            <a:xfrm>
              <a:off x="762000" y="609600"/>
              <a:ext cx="7772400" cy="5486400"/>
            </a:xfrm>
            <a:prstGeom prst="roundRect">
              <a:avLst>
                <a:gd name="adj" fmla="val 16667"/>
              </a:avLst>
            </a:prstGeom>
            <a:pattFill prst="pct90">
              <a:fgClr>
                <a:srgbClr val="33CCFF"/>
              </a:fgClr>
              <a:bgClr>
                <a:srgbClr val="FFFF66"/>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grpSp>
          <p:nvGrpSpPr>
            <p:cNvPr id="8" name="群組 7"/>
            <p:cNvGrpSpPr/>
            <p:nvPr/>
          </p:nvGrpSpPr>
          <p:grpSpPr>
            <a:xfrm>
              <a:off x="228600" y="609600"/>
              <a:ext cx="8686800" cy="6059488"/>
              <a:chOff x="228600" y="609600"/>
              <a:chExt cx="8686800" cy="6059488"/>
            </a:xfrm>
          </p:grpSpPr>
          <p:sp>
            <p:nvSpPr>
              <p:cNvPr id="192515" name="laptop"/>
              <p:cNvSpPr>
                <a:spLocks noEditPoints="1" noChangeArrowheads="1"/>
              </p:cNvSpPr>
              <p:nvPr/>
            </p:nvSpPr>
            <p:spPr bwMode="auto">
              <a:xfrm>
                <a:off x="228600" y="2895600"/>
                <a:ext cx="4343400" cy="3657600"/>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800080"/>
              </a:solidFill>
              <a:ln w="25400">
                <a:solidFill>
                  <a:srgbClr val="FFFF00"/>
                </a:solidFill>
                <a:miter lim="800000"/>
                <a:headEnd/>
                <a:tailEnd/>
              </a:ln>
            </p:spPr>
            <p:txBody>
              <a:bodyPr anchor="ctr"/>
              <a:lstStyle/>
              <a:p>
                <a:pPr>
                  <a:defRPr/>
                </a:pPr>
                <a:r>
                  <a:rPr lang="zh-TW" altLang="en-US" sz="4000" b="1" dirty="0">
                    <a:ln w="0"/>
                    <a:solidFill>
                      <a:schemeClr val="accent3"/>
                    </a:solidFill>
                    <a:effectLst>
                      <a:outerShdw blurRad="38100" dist="19050" dir="2700000" algn="tl" rotWithShape="0">
                        <a:schemeClr val="dk1">
                          <a:alpha val="40000"/>
                        </a:schemeClr>
                      </a:outerShdw>
                    </a:effectLst>
                    <a:ea typeface="標楷體" pitchFamily="65" charset="-120"/>
                  </a:rPr>
                  <a:t>情報資料處理</a:t>
                </a:r>
              </a:p>
            </p:txBody>
          </p:sp>
          <p:sp>
            <p:nvSpPr>
              <p:cNvPr id="192516" name="Oval 4"/>
              <p:cNvSpPr>
                <a:spLocks noChangeArrowheads="1"/>
              </p:cNvSpPr>
              <p:nvPr/>
            </p:nvSpPr>
            <p:spPr bwMode="auto">
              <a:xfrm>
                <a:off x="762000" y="611188"/>
                <a:ext cx="1828800" cy="1219200"/>
              </a:xfrm>
              <a:prstGeom prst="ellipse">
                <a:avLst/>
              </a:prstGeom>
              <a:solidFill>
                <a:srgbClr val="009900"/>
              </a:solidFill>
              <a:ln w="76200" cmpd="tri">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dirty="0">
                    <a:ea typeface="標楷體" pitchFamily="65" charset="-120"/>
                  </a:rPr>
                  <a:t>登記</a:t>
                </a:r>
              </a:p>
            </p:txBody>
          </p:sp>
          <p:sp>
            <p:nvSpPr>
              <p:cNvPr id="192517" name="Oval 5"/>
              <p:cNvSpPr>
                <a:spLocks noChangeArrowheads="1"/>
              </p:cNvSpPr>
              <p:nvPr/>
            </p:nvSpPr>
            <p:spPr bwMode="auto">
              <a:xfrm>
                <a:off x="3657600" y="611188"/>
                <a:ext cx="1828800" cy="1219200"/>
              </a:xfrm>
              <a:prstGeom prst="ellipse">
                <a:avLst/>
              </a:prstGeom>
              <a:solidFill>
                <a:srgbClr val="009900"/>
              </a:solidFill>
              <a:ln w="76200" cmpd="tri">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a:ea typeface="標楷體" pitchFamily="65" charset="-120"/>
                  </a:rPr>
                  <a:t>鑑定</a:t>
                </a:r>
              </a:p>
            </p:txBody>
          </p:sp>
          <p:sp>
            <p:nvSpPr>
              <p:cNvPr id="192518" name="Oval 6"/>
              <p:cNvSpPr>
                <a:spLocks noChangeArrowheads="1"/>
              </p:cNvSpPr>
              <p:nvPr/>
            </p:nvSpPr>
            <p:spPr bwMode="auto">
              <a:xfrm>
                <a:off x="6477000" y="609600"/>
                <a:ext cx="1828800" cy="1219200"/>
              </a:xfrm>
              <a:prstGeom prst="ellipse">
                <a:avLst/>
              </a:prstGeom>
              <a:solidFill>
                <a:srgbClr val="009900"/>
              </a:solidFill>
              <a:ln w="76200" cmpd="tri">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a:ea typeface="標楷體" pitchFamily="65" charset="-120"/>
                  </a:rPr>
                  <a:t>研判</a:t>
                </a:r>
              </a:p>
            </p:txBody>
          </p:sp>
          <p:cxnSp>
            <p:nvCxnSpPr>
              <p:cNvPr id="192519" name="AutoShape 7"/>
              <p:cNvCxnSpPr>
                <a:cxnSpLocks noChangeShapeType="1"/>
              </p:cNvCxnSpPr>
              <p:nvPr/>
            </p:nvCxnSpPr>
            <p:spPr bwMode="auto">
              <a:xfrm rot="5400000" flipH="1">
                <a:off x="1531143" y="1974057"/>
                <a:ext cx="1014413" cy="723900"/>
              </a:xfrm>
              <a:prstGeom prst="bentConnector3">
                <a:avLst>
                  <a:gd name="adj1" fmla="val 51176"/>
                </a:avLst>
              </a:prstGeom>
              <a:noFill/>
              <a:ln w="88900">
                <a:solidFill>
                  <a:srgbClr val="FF66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520" name="AutoShape 8"/>
              <p:cNvCxnSpPr>
                <a:cxnSpLocks noChangeShapeType="1"/>
                <a:stCxn id="192516" idx="6"/>
                <a:endCxn id="192517" idx="2"/>
              </p:cNvCxnSpPr>
              <p:nvPr/>
            </p:nvCxnSpPr>
            <p:spPr bwMode="auto">
              <a:xfrm>
                <a:off x="2628900" y="1220788"/>
                <a:ext cx="990600" cy="0"/>
              </a:xfrm>
              <a:prstGeom prst="straightConnector1">
                <a:avLst/>
              </a:prstGeom>
              <a:noFill/>
              <a:ln w="889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521" name="AutoShape 9"/>
              <p:cNvCxnSpPr>
                <a:cxnSpLocks noChangeShapeType="1"/>
              </p:cNvCxnSpPr>
              <p:nvPr/>
            </p:nvCxnSpPr>
            <p:spPr bwMode="auto">
              <a:xfrm>
                <a:off x="5486400" y="1219200"/>
                <a:ext cx="990600" cy="0"/>
              </a:xfrm>
              <a:prstGeom prst="straightConnector1">
                <a:avLst/>
              </a:prstGeom>
              <a:noFill/>
              <a:ln w="889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730" name="Picture 10" descr="BS0055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200400"/>
                <a:ext cx="3975100"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523" name="Group 11"/>
              <p:cNvGrpSpPr>
                <a:grpSpLocks/>
              </p:cNvGrpSpPr>
              <p:nvPr/>
            </p:nvGrpSpPr>
            <p:grpSpPr bwMode="auto">
              <a:xfrm>
                <a:off x="4876800" y="3962400"/>
                <a:ext cx="4038600" cy="2286000"/>
                <a:chOff x="3024" y="2592"/>
                <a:chExt cx="2544" cy="1392"/>
              </a:xfrm>
            </p:grpSpPr>
            <p:sp>
              <p:nvSpPr>
                <p:cNvPr id="30734" name="AutoShape 12"/>
                <p:cNvSpPr>
                  <a:spLocks noChangeArrowheads="1"/>
                </p:cNvSpPr>
                <p:nvPr/>
              </p:nvSpPr>
              <p:spPr bwMode="auto">
                <a:xfrm>
                  <a:off x="3024" y="2592"/>
                  <a:ext cx="2544" cy="1392"/>
                </a:xfrm>
                <a:prstGeom prst="horizontalScroll">
                  <a:avLst>
                    <a:gd name="adj" fmla="val 12500"/>
                  </a:avLst>
                </a:prstGeom>
                <a:solidFill>
                  <a:schemeClr val="accent3">
                    <a:lumMod val="95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b"/>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30735" name="Text Box 13"/>
                <p:cNvSpPr txBox="1">
                  <a:spLocks noChangeArrowheads="1"/>
                </p:cNvSpPr>
                <p:nvPr/>
              </p:nvSpPr>
              <p:spPr bwMode="auto">
                <a:xfrm>
                  <a:off x="3072" y="3013"/>
                  <a:ext cx="2448" cy="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b">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lnSpc>
                      <a:spcPct val="50000"/>
                    </a:lnSpc>
                    <a:spcBef>
                      <a:spcPct val="50000"/>
                    </a:spcBef>
                    <a:buFontTx/>
                    <a:buNone/>
                  </a:pPr>
                  <a:r>
                    <a:rPr lang="zh-TW" altLang="en-US" sz="4000" b="1" dirty="0">
                      <a:solidFill>
                        <a:schemeClr val="tx2"/>
                      </a:solidFill>
                      <a:ea typeface="標楷體" pitchFamily="65" charset="-120"/>
                    </a:rPr>
                    <a:t>產生正確</a:t>
                  </a:r>
                </a:p>
                <a:p>
                  <a:pPr algn="ctr" eaLnBrk="1" hangingPunct="1">
                    <a:lnSpc>
                      <a:spcPct val="50000"/>
                    </a:lnSpc>
                    <a:spcBef>
                      <a:spcPct val="50000"/>
                    </a:spcBef>
                    <a:buFontTx/>
                    <a:buNone/>
                  </a:pPr>
                  <a:r>
                    <a:rPr lang="zh-TW" altLang="en-US" sz="4000" b="1" dirty="0">
                      <a:solidFill>
                        <a:schemeClr val="tx2"/>
                      </a:solidFill>
                      <a:ea typeface="標楷體" pitchFamily="65" charset="-120"/>
                    </a:rPr>
                    <a:t>有價值情報</a:t>
                  </a:r>
                </a:p>
              </p:txBody>
            </p:sp>
          </p:grpSp>
          <p:sp>
            <p:nvSpPr>
              <p:cNvPr id="192526" name="Line 14"/>
              <p:cNvSpPr>
                <a:spLocks noChangeShapeType="1"/>
              </p:cNvSpPr>
              <p:nvPr/>
            </p:nvSpPr>
            <p:spPr bwMode="auto">
              <a:xfrm>
                <a:off x="7391400" y="1981200"/>
                <a:ext cx="0" cy="2133600"/>
              </a:xfrm>
              <a:prstGeom prst="line">
                <a:avLst/>
              </a:prstGeom>
              <a:noFill/>
              <a:ln w="889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grpSp>
      </p:grpSp>
      <p:sp>
        <p:nvSpPr>
          <p:cNvPr id="10" name="圓角矩形 9"/>
          <p:cNvSpPr/>
          <p:nvPr/>
        </p:nvSpPr>
        <p:spPr>
          <a:xfrm>
            <a:off x="899592" y="70385"/>
            <a:ext cx="3528392" cy="838417"/>
          </a:xfrm>
          <a:prstGeom prst="roundRect">
            <a:avLst/>
          </a:prstGeom>
          <a:solidFill>
            <a:srgbClr val="CC66FF"/>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dirty="0" smtClean="0">
                <a:ln w="0"/>
                <a:solidFill>
                  <a:srgbClr val="FFFF00"/>
                </a:solidFill>
                <a:effectLst>
                  <a:outerShdw blurRad="38100" dist="19050" dir="2700000" algn="tl" rotWithShape="0">
                    <a:schemeClr val="dk1">
                      <a:alpha val="40000"/>
                    </a:schemeClr>
                  </a:outerShdw>
                </a:effectLst>
              </a:rPr>
              <a:t>情報處理程序</a:t>
            </a:r>
            <a:endParaRPr lang="zh-TW" altLang="en-US" sz="4000" dirty="0">
              <a:ln w="0"/>
              <a:solidFill>
                <a:srgbClr val="FFFF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66756720"/>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AutoShape 3"/>
          <p:cNvSpPr>
            <a:spLocks noChangeArrowheads="1"/>
          </p:cNvSpPr>
          <p:nvPr/>
        </p:nvSpPr>
        <p:spPr bwMode="auto">
          <a:xfrm>
            <a:off x="232788" y="5877272"/>
            <a:ext cx="4267200" cy="914400"/>
          </a:xfrm>
          <a:prstGeom prst="bevel">
            <a:avLst>
              <a:gd name="adj" fmla="val 12500"/>
            </a:avLst>
          </a:prstGeom>
          <a:solidFill>
            <a:srgbClr val="0000CC"/>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dirty="0" smtClean="0">
                <a:solidFill>
                  <a:schemeClr val="accent3"/>
                </a:solidFill>
                <a:ea typeface="標楷體" pitchFamily="65" charset="-120"/>
              </a:rPr>
              <a:t>處理</a:t>
            </a:r>
            <a:r>
              <a:rPr lang="zh-TW" altLang="en-US" sz="4000" b="1" dirty="0">
                <a:solidFill>
                  <a:schemeClr val="accent3"/>
                </a:solidFill>
                <a:ea typeface="標楷體" pitchFamily="65" charset="-120"/>
              </a:rPr>
              <a:t>順序</a:t>
            </a:r>
          </a:p>
        </p:txBody>
      </p:sp>
      <p:grpSp>
        <p:nvGrpSpPr>
          <p:cNvPr id="3" name="群組 2"/>
          <p:cNvGrpSpPr/>
          <p:nvPr/>
        </p:nvGrpSpPr>
        <p:grpSpPr>
          <a:xfrm>
            <a:off x="394654" y="133278"/>
            <a:ext cx="8210667" cy="5311946"/>
            <a:chOff x="249765" y="116632"/>
            <a:chExt cx="8857109" cy="5311946"/>
          </a:xfrm>
        </p:grpSpPr>
        <p:grpSp>
          <p:nvGrpSpPr>
            <p:cNvPr id="2" name="群組 1"/>
            <p:cNvGrpSpPr/>
            <p:nvPr/>
          </p:nvGrpSpPr>
          <p:grpSpPr>
            <a:xfrm>
              <a:off x="249765" y="116632"/>
              <a:ext cx="8857109" cy="5311946"/>
              <a:chOff x="1004183" y="67561"/>
              <a:chExt cx="7086600" cy="4496948"/>
            </a:xfrm>
          </p:grpSpPr>
          <p:sp>
            <p:nvSpPr>
              <p:cNvPr id="194564" name="AutoShape 4"/>
              <p:cNvSpPr>
                <a:spLocks noChangeArrowheads="1"/>
              </p:cNvSpPr>
              <p:nvPr/>
            </p:nvSpPr>
            <p:spPr bwMode="auto">
              <a:xfrm>
                <a:off x="1004183" y="67561"/>
                <a:ext cx="7086600" cy="4496948"/>
              </a:xfrm>
              <a:prstGeom prst="wedgeRoundRectCallout">
                <a:avLst>
                  <a:gd name="adj1" fmla="val -35157"/>
                  <a:gd name="adj2" fmla="val 56450"/>
                  <a:gd name="adj3" fmla="val 16667"/>
                </a:avLst>
              </a:prstGeom>
              <a:solidFill>
                <a:srgbClr val="FFFF00">
                  <a:alpha val="50195"/>
                </a:srgbClr>
              </a:solidFill>
              <a:ln w="38100">
                <a:solidFill>
                  <a:srgbClr val="FF0000"/>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dirty="0">
                    <a:solidFill>
                      <a:srgbClr val="0000FF"/>
                    </a:solidFill>
                    <a:ea typeface="標楷體" pitchFamily="65" charset="-120"/>
                  </a:rPr>
                  <a:t>(1)</a:t>
                </a:r>
                <a:r>
                  <a:rPr lang="zh-TW" altLang="en-US" sz="4000" b="1" dirty="0">
                    <a:solidFill>
                      <a:srgbClr val="0000FF"/>
                    </a:solidFill>
                    <a:ea typeface="標楷體" pitchFamily="65" charset="-120"/>
                  </a:rPr>
                  <a:t>一般情資</a:t>
                </a:r>
              </a:p>
              <a:p>
                <a:pPr eaLnBrk="1" hangingPunct="1">
                  <a:spcBef>
                    <a:spcPct val="0"/>
                  </a:spcBef>
                  <a:buFontTx/>
                  <a:buNone/>
                </a:pPr>
                <a:r>
                  <a:rPr lang="zh-TW" altLang="en-US" sz="4000" b="1" dirty="0">
                    <a:solidFill>
                      <a:srgbClr val="000000"/>
                    </a:solidFill>
                    <a:ea typeface="標楷體" pitchFamily="65" charset="-120"/>
                  </a:rPr>
                  <a:t>登記         鑑定        </a:t>
                </a:r>
                <a:r>
                  <a:rPr lang="zh-TW" altLang="en-US" sz="4000" b="1" dirty="0" smtClean="0">
                    <a:solidFill>
                      <a:srgbClr val="000000"/>
                    </a:solidFill>
                    <a:ea typeface="標楷體" pitchFamily="65" charset="-120"/>
                  </a:rPr>
                  <a:t> 研判</a:t>
                </a:r>
                <a:endParaRPr lang="en-US" altLang="zh-TW" sz="4000" b="1" dirty="0" smtClean="0">
                  <a:solidFill>
                    <a:srgbClr val="000000"/>
                  </a:solidFill>
                  <a:ea typeface="標楷體" pitchFamily="65" charset="-120"/>
                </a:endParaRPr>
              </a:p>
              <a:p>
                <a:pPr eaLnBrk="1" hangingPunct="1">
                  <a:spcBef>
                    <a:spcPct val="0"/>
                  </a:spcBef>
                  <a:buNone/>
                </a:pPr>
                <a:endParaRPr lang="en-US" altLang="zh-TW" sz="4000" b="1" dirty="0" smtClean="0">
                  <a:solidFill>
                    <a:srgbClr val="0000FF"/>
                  </a:solidFill>
                  <a:ea typeface="標楷體" pitchFamily="65" charset="-120"/>
                </a:endParaRPr>
              </a:p>
              <a:p>
                <a:pPr eaLnBrk="1" hangingPunct="1">
                  <a:spcBef>
                    <a:spcPct val="0"/>
                  </a:spcBef>
                  <a:buNone/>
                </a:pPr>
                <a:r>
                  <a:rPr lang="en-US" altLang="zh-TW" sz="4000" b="1" dirty="0" smtClean="0">
                    <a:solidFill>
                      <a:srgbClr val="0000FF"/>
                    </a:solidFill>
                    <a:ea typeface="標楷體" pitchFamily="65" charset="-120"/>
                  </a:rPr>
                  <a:t>(</a:t>
                </a:r>
                <a:r>
                  <a:rPr lang="en-US" altLang="zh-TW" sz="4000" b="1" dirty="0">
                    <a:solidFill>
                      <a:srgbClr val="0000FF"/>
                    </a:solidFill>
                    <a:ea typeface="標楷體" pitchFamily="65" charset="-120"/>
                  </a:rPr>
                  <a:t>2)</a:t>
                </a:r>
                <a:r>
                  <a:rPr lang="zh-TW" altLang="en-US" sz="4000" b="1" dirty="0">
                    <a:solidFill>
                      <a:srgbClr val="0000FF"/>
                    </a:solidFill>
                    <a:ea typeface="標楷體" pitchFamily="65" charset="-120"/>
                  </a:rPr>
                  <a:t>快速情資</a:t>
                </a:r>
                <a:endParaRPr lang="en-US" altLang="zh-TW" sz="4000" b="1" dirty="0">
                  <a:solidFill>
                    <a:srgbClr val="0000FF"/>
                  </a:solidFill>
                  <a:ea typeface="標楷體" pitchFamily="65" charset="-120"/>
                </a:endParaRPr>
              </a:p>
              <a:p>
                <a:pPr eaLnBrk="1" hangingPunct="1">
                  <a:lnSpc>
                    <a:spcPct val="80000"/>
                  </a:lnSpc>
                  <a:spcBef>
                    <a:spcPct val="0"/>
                  </a:spcBef>
                  <a:buNone/>
                </a:pPr>
                <a:r>
                  <a:rPr lang="zh-TW" altLang="en-US" sz="4000" b="1" dirty="0" smtClean="0">
                    <a:ea typeface="標楷體" pitchFamily="65" charset="-120"/>
                  </a:rPr>
                  <a:t>鑑定         </a:t>
                </a:r>
                <a:r>
                  <a:rPr lang="zh-TW" altLang="en-US" sz="4000" b="1" dirty="0">
                    <a:ea typeface="標楷體" pitchFamily="65" charset="-120"/>
                  </a:rPr>
                  <a:t>研判         登記</a:t>
                </a:r>
                <a:endParaRPr lang="en-US" altLang="zh-TW" sz="4000" b="1" dirty="0">
                  <a:ea typeface="標楷體" pitchFamily="65" charset="-120"/>
                </a:endParaRPr>
              </a:p>
              <a:p>
                <a:pPr eaLnBrk="1" hangingPunct="1">
                  <a:spcBef>
                    <a:spcPct val="0"/>
                  </a:spcBef>
                  <a:buFontTx/>
                  <a:buNone/>
                </a:pPr>
                <a:endParaRPr lang="en-US" altLang="zh-TW" sz="4000" b="1" dirty="0" smtClean="0">
                  <a:solidFill>
                    <a:srgbClr val="0000FF"/>
                  </a:solidFill>
                  <a:ea typeface="標楷體" pitchFamily="65" charset="-120"/>
                </a:endParaRPr>
              </a:p>
              <a:p>
                <a:pPr eaLnBrk="1" hangingPunct="1">
                  <a:spcBef>
                    <a:spcPct val="0"/>
                  </a:spcBef>
                  <a:buFontTx/>
                  <a:buNone/>
                </a:pPr>
                <a:r>
                  <a:rPr lang="en-US" altLang="zh-TW" sz="4000" b="1" dirty="0" smtClean="0">
                    <a:solidFill>
                      <a:srgbClr val="0000FF"/>
                    </a:solidFill>
                    <a:ea typeface="標楷體" pitchFamily="65" charset="-120"/>
                  </a:rPr>
                  <a:t>(</a:t>
                </a:r>
                <a:r>
                  <a:rPr lang="en-US" altLang="zh-TW" sz="4000" b="1" dirty="0">
                    <a:solidFill>
                      <a:srgbClr val="0000FF"/>
                    </a:solidFill>
                    <a:ea typeface="標楷體" pitchFamily="65" charset="-120"/>
                  </a:rPr>
                  <a:t>3</a:t>
                </a:r>
                <a:r>
                  <a:rPr lang="en-US" altLang="zh-TW" sz="4000" b="1" dirty="0" smtClean="0">
                    <a:solidFill>
                      <a:srgbClr val="0000FF"/>
                    </a:solidFill>
                    <a:ea typeface="標楷體" pitchFamily="65" charset="-120"/>
                  </a:rPr>
                  <a:t>)</a:t>
                </a:r>
                <a:r>
                  <a:rPr lang="zh-TW" altLang="en-US" sz="4000" b="1" dirty="0">
                    <a:solidFill>
                      <a:srgbClr val="0000FF"/>
                    </a:solidFill>
                    <a:ea typeface="標楷體" pitchFamily="65" charset="-120"/>
                  </a:rPr>
                  <a:t>緊急情</a:t>
                </a:r>
                <a:r>
                  <a:rPr lang="zh-TW" altLang="en-US" sz="4000" b="1" dirty="0" smtClean="0">
                    <a:solidFill>
                      <a:srgbClr val="0000FF"/>
                    </a:solidFill>
                    <a:ea typeface="標楷體" pitchFamily="65" charset="-120"/>
                  </a:rPr>
                  <a:t>資</a:t>
                </a:r>
                <a:endParaRPr lang="en-US" altLang="zh-TW" sz="4000" b="1" dirty="0" smtClean="0">
                  <a:solidFill>
                    <a:srgbClr val="0000FF"/>
                  </a:solidFill>
                  <a:ea typeface="標楷體" pitchFamily="65" charset="-120"/>
                </a:endParaRPr>
              </a:p>
              <a:p>
                <a:pPr eaLnBrk="1" hangingPunct="1">
                  <a:spcBef>
                    <a:spcPct val="0"/>
                  </a:spcBef>
                  <a:buFontTx/>
                  <a:buNone/>
                </a:pPr>
                <a:r>
                  <a:rPr lang="zh-TW" altLang="en-US" b="1" dirty="0">
                    <a:ea typeface="標楷體" pitchFamily="65" charset="-120"/>
                  </a:rPr>
                  <a:t>即送交上級及相關單位處理，再補行登記</a:t>
                </a:r>
              </a:p>
            </p:txBody>
          </p:sp>
          <p:grpSp>
            <p:nvGrpSpPr>
              <p:cNvPr id="194565" name="Group 5"/>
              <p:cNvGrpSpPr>
                <a:grpSpLocks/>
              </p:cNvGrpSpPr>
              <p:nvPr/>
            </p:nvGrpSpPr>
            <p:grpSpPr bwMode="auto">
              <a:xfrm>
                <a:off x="2287588" y="906461"/>
                <a:ext cx="2679701" cy="533400"/>
                <a:chOff x="1441" y="571"/>
                <a:chExt cx="1688" cy="336"/>
              </a:xfrm>
            </p:grpSpPr>
            <p:sp>
              <p:nvSpPr>
                <p:cNvPr id="31751" name="AutoShape 6"/>
                <p:cNvSpPr>
                  <a:spLocks noChangeArrowheads="1"/>
                </p:cNvSpPr>
                <p:nvPr/>
              </p:nvSpPr>
              <p:spPr bwMode="auto">
                <a:xfrm>
                  <a:off x="1441" y="571"/>
                  <a:ext cx="528" cy="3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9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sp>
              <p:nvSpPr>
                <p:cNvPr id="31752" name="AutoShape 7"/>
                <p:cNvSpPr>
                  <a:spLocks noChangeArrowheads="1"/>
                </p:cNvSpPr>
                <p:nvPr/>
              </p:nvSpPr>
              <p:spPr bwMode="auto">
                <a:xfrm>
                  <a:off x="2601" y="571"/>
                  <a:ext cx="528" cy="3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9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grpSp>
        </p:grpSp>
        <p:sp>
          <p:nvSpPr>
            <p:cNvPr id="10" name="AutoShape 6"/>
            <p:cNvSpPr>
              <a:spLocks noChangeArrowheads="1"/>
            </p:cNvSpPr>
            <p:nvPr/>
          </p:nvSpPr>
          <p:spPr bwMode="auto">
            <a:xfrm>
              <a:off x="1853816" y="2786918"/>
              <a:ext cx="1047615" cy="63007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9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sp>
          <p:nvSpPr>
            <p:cNvPr id="11" name="AutoShape 6"/>
            <p:cNvSpPr>
              <a:spLocks noChangeArrowheads="1"/>
            </p:cNvSpPr>
            <p:nvPr/>
          </p:nvSpPr>
          <p:spPr bwMode="auto">
            <a:xfrm>
              <a:off x="4155395" y="2786918"/>
              <a:ext cx="1047615" cy="63007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9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grpSp>
    </p:spTree>
    <p:extLst>
      <p:ext uri="{BB962C8B-B14F-4D97-AF65-F5344CB8AC3E}">
        <p14:creationId xmlns:p14="http://schemas.microsoft.com/office/powerpoint/2010/main" val="210130822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4563"/>
                                        </p:tgtEl>
                                        <p:attrNameLst>
                                          <p:attrName>style.visibility</p:attrName>
                                        </p:attrNameLst>
                                      </p:cBhvr>
                                      <p:to>
                                        <p:strVal val="visible"/>
                                      </p:to>
                                    </p:set>
                                    <p:anim calcmode="lin" valueType="num">
                                      <p:cBhvr additive="base">
                                        <p:cTn id="7" dur="500" fill="hold"/>
                                        <p:tgtEl>
                                          <p:spTgt spid="194563"/>
                                        </p:tgtEl>
                                        <p:attrNameLst>
                                          <p:attrName>ppt_x</p:attrName>
                                        </p:attrNameLst>
                                      </p:cBhvr>
                                      <p:tavLst>
                                        <p:tav tm="0">
                                          <p:val>
                                            <p:strVal val="0-#ppt_w/2"/>
                                          </p:val>
                                        </p:tav>
                                        <p:tav tm="100000">
                                          <p:val>
                                            <p:strVal val="#ppt_x"/>
                                          </p:val>
                                        </p:tav>
                                      </p:tavLst>
                                    </p:anim>
                                    <p:anim calcmode="lin" valueType="num">
                                      <p:cBhvr additive="base">
                                        <p:cTn id="8" dur="500" fill="hold"/>
                                        <p:tgtEl>
                                          <p:spTgt spid="1945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發現可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AutoShape 3"/>
          <p:cNvSpPr>
            <a:spLocks noChangeArrowheads="1"/>
          </p:cNvSpPr>
          <p:nvPr/>
        </p:nvSpPr>
        <p:spPr bwMode="auto">
          <a:xfrm>
            <a:off x="2438400" y="381000"/>
            <a:ext cx="4267200" cy="1371600"/>
          </a:xfrm>
          <a:prstGeom prst="flowChartPreparation">
            <a:avLst/>
          </a:prstGeom>
          <a:solidFill>
            <a:schemeClr val="accent6">
              <a:lumMod val="20000"/>
              <a:lumOff val="80000"/>
            </a:schemeClr>
          </a:solidFill>
          <a:ln w="38100">
            <a:solidFill>
              <a:srgbClr val="5F5F5F"/>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a:solidFill>
                  <a:srgbClr val="FFFF00"/>
                </a:solidFill>
                <a:ea typeface="標楷體" pitchFamily="65" charset="-120"/>
              </a:rPr>
              <a:t>登記</a:t>
            </a:r>
            <a:r>
              <a:rPr lang="zh-TW" altLang="en-US" sz="4000" b="1">
                <a:ea typeface="標楷體" pitchFamily="65" charset="-120"/>
              </a:rPr>
              <a:t>作業要領</a:t>
            </a:r>
          </a:p>
        </p:txBody>
      </p:sp>
      <p:sp>
        <p:nvSpPr>
          <p:cNvPr id="195588" name="AutoShape 4">
            <a:hlinkClick r:id="rId4" action="ppaction://hlinksldjump" highlightClick="1"/>
          </p:cNvPr>
          <p:cNvSpPr>
            <a:spLocks noChangeArrowheads="1"/>
          </p:cNvSpPr>
          <p:nvPr/>
        </p:nvSpPr>
        <p:spPr bwMode="auto">
          <a:xfrm>
            <a:off x="609600" y="2362200"/>
            <a:ext cx="3733800" cy="838200"/>
          </a:xfrm>
          <a:prstGeom prst="actionButtonBlank">
            <a:avLst/>
          </a:prstGeom>
          <a:solidFill>
            <a:schemeClr val="accent1"/>
          </a:solidFill>
          <a:ln w="9525">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b="1" u="sng" dirty="0">
                <a:ea typeface="標楷體" pitchFamily="65" charset="-120"/>
              </a:rPr>
              <a:t>(1)</a:t>
            </a:r>
            <a:r>
              <a:rPr lang="zh-TW" altLang="en-US" b="1" u="sng" dirty="0">
                <a:ea typeface="標楷體" pitchFamily="65" charset="-120"/>
              </a:rPr>
              <a:t>參謀日記</a:t>
            </a:r>
          </a:p>
        </p:txBody>
      </p:sp>
      <p:sp>
        <p:nvSpPr>
          <p:cNvPr id="195589" name="AutoShape 5">
            <a:hlinkClick r:id="rId5" action="ppaction://hlinksldjump" highlightClick="1"/>
          </p:cNvPr>
          <p:cNvSpPr>
            <a:spLocks noChangeArrowheads="1"/>
          </p:cNvSpPr>
          <p:nvPr/>
        </p:nvSpPr>
        <p:spPr bwMode="auto">
          <a:xfrm>
            <a:off x="609600" y="3733800"/>
            <a:ext cx="3733800" cy="838200"/>
          </a:xfrm>
          <a:prstGeom prst="actionButtonBlank">
            <a:avLst/>
          </a:prstGeom>
          <a:solidFill>
            <a:schemeClr val="accent1"/>
          </a:solidFill>
          <a:ln w="9525">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b="1" u="sng">
                <a:ea typeface="標楷體" pitchFamily="65" charset="-120"/>
              </a:rPr>
              <a:t>(2)</a:t>
            </a:r>
            <a:r>
              <a:rPr lang="zh-TW" altLang="en-US" b="1" u="sng">
                <a:ea typeface="標楷體" pitchFamily="65" charset="-120"/>
              </a:rPr>
              <a:t>情報圖</a:t>
            </a:r>
          </a:p>
        </p:txBody>
      </p:sp>
      <p:sp>
        <p:nvSpPr>
          <p:cNvPr id="195590" name="AutoShape 6">
            <a:hlinkClick r:id="rId6" action="ppaction://hlinksldjump" highlightClick="1"/>
          </p:cNvPr>
          <p:cNvSpPr>
            <a:spLocks noChangeArrowheads="1"/>
          </p:cNvSpPr>
          <p:nvPr/>
        </p:nvSpPr>
        <p:spPr bwMode="auto">
          <a:xfrm>
            <a:off x="609600" y="5181600"/>
            <a:ext cx="3733800" cy="838200"/>
          </a:xfrm>
          <a:prstGeom prst="actionButtonBlank">
            <a:avLst/>
          </a:prstGeom>
          <a:solidFill>
            <a:schemeClr val="accent1"/>
          </a:solidFill>
          <a:ln w="9525">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b="1" u="sng" dirty="0">
                <a:ea typeface="標楷體" pitchFamily="65" charset="-120"/>
              </a:rPr>
              <a:t>(3)</a:t>
            </a:r>
            <a:r>
              <a:rPr lang="zh-TW" altLang="en-US" b="1" u="sng" dirty="0">
                <a:ea typeface="標楷體" pitchFamily="65" charset="-120"/>
              </a:rPr>
              <a:t>情報分類研析簿</a:t>
            </a:r>
          </a:p>
        </p:txBody>
      </p:sp>
      <p:sp>
        <p:nvSpPr>
          <p:cNvPr id="195591" name="AutoShape 7">
            <a:hlinkClick r:id="rId7" action="ppaction://hlinksldjump" highlightClick="1"/>
          </p:cNvPr>
          <p:cNvSpPr>
            <a:spLocks noChangeArrowheads="1"/>
          </p:cNvSpPr>
          <p:nvPr/>
        </p:nvSpPr>
        <p:spPr bwMode="auto">
          <a:xfrm>
            <a:off x="4953000" y="2362200"/>
            <a:ext cx="3733800" cy="838200"/>
          </a:xfrm>
          <a:prstGeom prst="actionButtonBlank">
            <a:avLst/>
          </a:prstGeom>
          <a:solidFill>
            <a:schemeClr val="accent1"/>
          </a:solidFill>
          <a:ln w="9525">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b="1" u="sng" dirty="0">
                <a:ea typeface="標楷體" pitchFamily="65" charset="-120"/>
              </a:rPr>
              <a:t>(4)</a:t>
            </a:r>
            <a:r>
              <a:rPr lang="zh-TW" altLang="en-US" b="1" u="sng" dirty="0">
                <a:ea typeface="標楷體" pitchFamily="65" charset="-120"/>
              </a:rPr>
              <a:t>座標登記簿</a:t>
            </a:r>
          </a:p>
        </p:txBody>
      </p:sp>
      <p:sp>
        <p:nvSpPr>
          <p:cNvPr id="195592" name="AutoShape 8">
            <a:hlinkClick r:id="rId8" action="ppaction://hlinksldjump" highlightClick="1"/>
          </p:cNvPr>
          <p:cNvSpPr>
            <a:spLocks noChangeArrowheads="1"/>
          </p:cNvSpPr>
          <p:nvPr/>
        </p:nvSpPr>
        <p:spPr bwMode="auto">
          <a:xfrm>
            <a:off x="4953000" y="3733800"/>
            <a:ext cx="3733800" cy="838200"/>
          </a:xfrm>
          <a:prstGeom prst="actionButtonBlank">
            <a:avLst/>
          </a:prstGeom>
          <a:solidFill>
            <a:schemeClr val="accent1"/>
          </a:solidFill>
          <a:ln w="9525">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b="1" u="sng">
                <a:ea typeface="標楷體" pitchFamily="65" charset="-120"/>
              </a:rPr>
              <a:t>(5)</a:t>
            </a:r>
            <a:r>
              <a:rPr lang="zh-TW" altLang="en-US" b="1" u="sng">
                <a:ea typeface="標楷體" pitchFamily="65" charset="-120"/>
              </a:rPr>
              <a:t>電腦作業</a:t>
            </a:r>
          </a:p>
        </p:txBody>
      </p:sp>
      <p:sp>
        <p:nvSpPr>
          <p:cNvPr id="195593" name="AutoShape 9">
            <a:hlinkClick r:id="rId9" action="ppaction://hlinksldjump" highlightClick="1"/>
          </p:cNvPr>
          <p:cNvSpPr>
            <a:spLocks noChangeArrowheads="1"/>
          </p:cNvSpPr>
          <p:nvPr/>
        </p:nvSpPr>
        <p:spPr bwMode="auto">
          <a:xfrm>
            <a:off x="4953000" y="5181600"/>
            <a:ext cx="3733800" cy="838200"/>
          </a:xfrm>
          <a:prstGeom prst="actionButtonBlank">
            <a:avLst/>
          </a:prstGeom>
          <a:solidFill>
            <a:schemeClr val="accent1"/>
          </a:solidFill>
          <a:ln w="9525">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b="1" u="sng" dirty="0">
                <a:ea typeface="標楷體" pitchFamily="65" charset="-120"/>
              </a:rPr>
              <a:t>(6)</a:t>
            </a:r>
            <a:r>
              <a:rPr lang="zh-TW" altLang="en-US" b="1" u="sng" dirty="0">
                <a:ea typeface="標楷體" pitchFamily="65" charset="-120"/>
              </a:rPr>
              <a:t>情報檔案</a:t>
            </a:r>
          </a:p>
        </p:txBody>
      </p:sp>
    </p:spTree>
    <p:extLst>
      <p:ext uri="{BB962C8B-B14F-4D97-AF65-F5344CB8AC3E}">
        <p14:creationId xmlns:p14="http://schemas.microsoft.com/office/powerpoint/2010/main" val="116743097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5588"/>
                                        </p:tgtEl>
                                        <p:attrNameLst>
                                          <p:attrName>style.visibility</p:attrName>
                                        </p:attrNameLst>
                                      </p:cBhvr>
                                      <p:to>
                                        <p:strVal val="visible"/>
                                      </p:to>
                                    </p:set>
                                    <p:anim calcmode="lin" valueType="num">
                                      <p:cBhvr additive="base">
                                        <p:cTn id="7" dur="500" fill="hold"/>
                                        <p:tgtEl>
                                          <p:spTgt spid="195588"/>
                                        </p:tgtEl>
                                        <p:attrNameLst>
                                          <p:attrName>ppt_x</p:attrName>
                                        </p:attrNameLst>
                                      </p:cBhvr>
                                      <p:tavLst>
                                        <p:tav tm="0">
                                          <p:val>
                                            <p:strVal val="#ppt_x"/>
                                          </p:val>
                                        </p:tav>
                                        <p:tav tm="100000">
                                          <p:val>
                                            <p:strVal val="#ppt_x"/>
                                          </p:val>
                                        </p:tav>
                                      </p:tavLst>
                                    </p:anim>
                                    <p:anim calcmode="lin" valueType="num">
                                      <p:cBhvr additive="base">
                                        <p:cTn id="8" dur="500" fill="hold"/>
                                        <p:tgtEl>
                                          <p:spTgt spid="195588"/>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5589"/>
                                        </p:tgtEl>
                                        <p:attrNameLst>
                                          <p:attrName>style.visibility</p:attrName>
                                        </p:attrNameLst>
                                      </p:cBhvr>
                                      <p:to>
                                        <p:strVal val="visible"/>
                                      </p:to>
                                    </p:set>
                                    <p:anim calcmode="lin" valueType="num">
                                      <p:cBhvr additive="base">
                                        <p:cTn id="12" dur="500" fill="hold"/>
                                        <p:tgtEl>
                                          <p:spTgt spid="195589"/>
                                        </p:tgtEl>
                                        <p:attrNameLst>
                                          <p:attrName>ppt_x</p:attrName>
                                        </p:attrNameLst>
                                      </p:cBhvr>
                                      <p:tavLst>
                                        <p:tav tm="0">
                                          <p:val>
                                            <p:strVal val="0-#ppt_w/2"/>
                                          </p:val>
                                        </p:tav>
                                        <p:tav tm="100000">
                                          <p:val>
                                            <p:strVal val="#ppt_x"/>
                                          </p:val>
                                        </p:tav>
                                      </p:tavLst>
                                    </p:anim>
                                    <p:anim calcmode="lin" valueType="num">
                                      <p:cBhvr additive="base">
                                        <p:cTn id="13" dur="500" fill="hold"/>
                                        <p:tgtEl>
                                          <p:spTgt spid="195589"/>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95590"/>
                                        </p:tgtEl>
                                        <p:attrNameLst>
                                          <p:attrName>style.visibility</p:attrName>
                                        </p:attrNameLst>
                                      </p:cBhvr>
                                      <p:to>
                                        <p:strVal val="visible"/>
                                      </p:to>
                                    </p:set>
                                    <p:anim calcmode="lin" valueType="num">
                                      <p:cBhvr additive="base">
                                        <p:cTn id="17" dur="500" fill="hold"/>
                                        <p:tgtEl>
                                          <p:spTgt spid="195590"/>
                                        </p:tgtEl>
                                        <p:attrNameLst>
                                          <p:attrName>ppt_x</p:attrName>
                                        </p:attrNameLst>
                                      </p:cBhvr>
                                      <p:tavLst>
                                        <p:tav tm="0">
                                          <p:val>
                                            <p:strVal val="#ppt_x"/>
                                          </p:val>
                                        </p:tav>
                                        <p:tav tm="100000">
                                          <p:val>
                                            <p:strVal val="#ppt_x"/>
                                          </p:val>
                                        </p:tav>
                                      </p:tavLst>
                                    </p:anim>
                                    <p:anim calcmode="lin" valueType="num">
                                      <p:cBhvr additive="base">
                                        <p:cTn id="18" dur="500" fill="hold"/>
                                        <p:tgtEl>
                                          <p:spTgt spid="195590"/>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195591"/>
                                        </p:tgtEl>
                                        <p:attrNameLst>
                                          <p:attrName>style.visibility</p:attrName>
                                        </p:attrNameLst>
                                      </p:cBhvr>
                                      <p:to>
                                        <p:strVal val="visible"/>
                                      </p:to>
                                    </p:set>
                                    <p:anim calcmode="lin" valueType="num">
                                      <p:cBhvr additive="base">
                                        <p:cTn id="22" dur="500" fill="hold"/>
                                        <p:tgtEl>
                                          <p:spTgt spid="195591"/>
                                        </p:tgtEl>
                                        <p:attrNameLst>
                                          <p:attrName>ppt_x</p:attrName>
                                        </p:attrNameLst>
                                      </p:cBhvr>
                                      <p:tavLst>
                                        <p:tav tm="0">
                                          <p:val>
                                            <p:strVal val="#ppt_x"/>
                                          </p:val>
                                        </p:tav>
                                        <p:tav tm="100000">
                                          <p:val>
                                            <p:strVal val="#ppt_x"/>
                                          </p:val>
                                        </p:tav>
                                      </p:tavLst>
                                    </p:anim>
                                    <p:anim calcmode="lin" valueType="num">
                                      <p:cBhvr additive="base">
                                        <p:cTn id="23" dur="500" fill="hold"/>
                                        <p:tgtEl>
                                          <p:spTgt spid="195591"/>
                                        </p:tgtEl>
                                        <p:attrNameLst>
                                          <p:attrName>ppt_y</p:attrName>
                                        </p:attrNameLst>
                                      </p:cBhvr>
                                      <p:tavLst>
                                        <p:tav tm="0">
                                          <p:val>
                                            <p:strVal val="0-#ppt_h/2"/>
                                          </p:val>
                                        </p:tav>
                                        <p:tav tm="100000">
                                          <p:val>
                                            <p:strVal val="#ppt_y"/>
                                          </p:val>
                                        </p:tav>
                                      </p:tavLst>
                                    </p:anim>
                                  </p:childTnLst>
                                </p:cTn>
                              </p:par>
                            </p:childTnLst>
                          </p:cTn>
                        </p:par>
                        <p:par>
                          <p:cTn id="24" fill="hold" nodeType="afterGroup">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95592"/>
                                        </p:tgtEl>
                                        <p:attrNameLst>
                                          <p:attrName>style.visibility</p:attrName>
                                        </p:attrNameLst>
                                      </p:cBhvr>
                                      <p:to>
                                        <p:strVal val="visible"/>
                                      </p:to>
                                    </p:set>
                                    <p:anim calcmode="lin" valueType="num">
                                      <p:cBhvr additive="base">
                                        <p:cTn id="27" dur="500" fill="hold"/>
                                        <p:tgtEl>
                                          <p:spTgt spid="195592"/>
                                        </p:tgtEl>
                                        <p:attrNameLst>
                                          <p:attrName>ppt_x</p:attrName>
                                        </p:attrNameLst>
                                      </p:cBhvr>
                                      <p:tavLst>
                                        <p:tav tm="0">
                                          <p:val>
                                            <p:strVal val="1+#ppt_w/2"/>
                                          </p:val>
                                        </p:tav>
                                        <p:tav tm="100000">
                                          <p:val>
                                            <p:strVal val="#ppt_x"/>
                                          </p:val>
                                        </p:tav>
                                      </p:tavLst>
                                    </p:anim>
                                    <p:anim calcmode="lin" valueType="num">
                                      <p:cBhvr additive="base">
                                        <p:cTn id="28" dur="500" fill="hold"/>
                                        <p:tgtEl>
                                          <p:spTgt spid="195592"/>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95593"/>
                                        </p:tgtEl>
                                        <p:attrNameLst>
                                          <p:attrName>style.visibility</p:attrName>
                                        </p:attrNameLst>
                                      </p:cBhvr>
                                      <p:to>
                                        <p:strVal val="visible"/>
                                      </p:to>
                                    </p:set>
                                    <p:anim calcmode="lin" valueType="num">
                                      <p:cBhvr additive="base">
                                        <p:cTn id="32" dur="500" fill="hold"/>
                                        <p:tgtEl>
                                          <p:spTgt spid="195593"/>
                                        </p:tgtEl>
                                        <p:attrNameLst>
                                          <p:attrName>ppt_x</p:attrName>
                                        </p:attrNameLst>
                                      </p:cBhvr>
                                      <p:tavLst>
                                        <p:tav tm="0">
                                          <p:val>
                                            <p:strVal val="#ppt_x"/>
                                          </p:val>
                                        </p:tav>
                                        <p:tav tm="100000">
                                          <p:val>
                                            <p:strVal val="#ppt_x"/>
                                          </p:val>
                                        </p:tav>
                                      </p:tavLst>
                                    </p:anim>
                                    <p:anim calcmode="lin" valueType="num">
                                      <p:cBhvr additive="base">
                                        <p:cTn id="33" dur="500" fill="hold"/>
                                        <p:tgtEl>
                                          <p:spTgt spid="1955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8" grpId="0" animBg="1" autoUpdateAnimBg="0"/>
      <p:bldP spid="195589" grpId="0" animBg="1" autoUpdateAnimBg="0"/>
      <p:bldP spid="195590" grpId="0" animBg="1" autoUpdateAnimBg="0"/>
      <p:bldP spid="195591" grpId="0" animBg="1" autoUpdateAnimBg="0"/>
      <p:bldP spid="195592" grpId="0" animBg="1" autoUpdateAnimBg="0"/>
      <p:bldP spid="195593"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AutoShape 3"/>
          <p:cNvSpPr>
            <a:spLocks noChangeArrowheads="1"/>
          </p:cNvSpPr>
          <p:nvPr/>
        </p:nvSpPr>
        <p:spPr bwMode="auto">
          <a:xfrm>
            <a:off x="2948" y="739775"/>
            <a:ext cx="8964614" cy="6118225"/>
          </a:xfrm>
          <a:prstGeom prst="roundRect">
            <a:avLst>
              <a:gd name="adj" fmla="val 16667"/>
            </a:avLst>
          </a:prstGeom>
          <a:noFill/>
          <a:ln w="38100">
            <a:noFill/>
            <a:round/>
            <a:headEnd/>
            <a:tailEnd/>
          </a:ln>
          <a:effectLst/>
          <a:extLst/>
        </p:spPr>
        <p:txBody>
          <a:bodyPr wrap="none" lIns="90000" tIns="46800" rIns="90000" bIns="46800" anchor="ctr"/>
          <a:lstStyle/>
          <a:p>
            <a:pPr algn="l">
              <a:lnSpc>
                <a:spcPct val="80000"/>
              </a:lnSpc>
              <a:defRPr/>
            </a:pPr>
            <a:r>
              <a:rPr lang="en-US" altLang="zh-TW" sz="4000" b="1" u="sng" dirty="0">
                <a:effectLst>
                  <a:outerShdw blurRad="38100" dist="38100" dir="2700000" algn="tl">
                    <a:srgbClr val="000000"/>
                  </a:outerShdw>
                </a:effectLst>
                <a:ea typeface="標楷體" pitchFamily="65" charset="-120"/>
              </a:rPr>
              <a:t>(1)</a:t>
            </a:r>
            <a:r>
              <a:rPr lang="zh-TW" altLang="en-US" sz="4000" b="1" u="sng" dirty="0">
                <a:effectLst>
                  <a:outerShdw blurRad="38100" dist="38100" dir="2700000" algn="tl">
                    <a:srgbClr val="000000"/>
                  </a:outerShdw>
                </a:effectLst>
                <a:ea typeface="標楷體" pitchFamily="65" charset="-120"/>
              </a:rPr>
              <a:t>參謀日記</a:t>
            </a:r>
          </a:p>
          <a:p>
            <a:pPr algn="l">
              <a:lnSpc>
                <a:spcPct val="80000"/>
              </a:lnSpc>
              <a:defRPr/>
            </a:pPr>
            <a:endParaRPr lang="zh-TW" altLang="en-US" sz="4000" b="1" u="sng" dirty="0">
              <a:solidFill>
                <a:srgbClr val="66FF33"/>
              </a:solidFill>
              <a:effectLst>
                <a:outerShdw blurRad="38100" dist="38100" dir="2700000" algn="tl">
                  <a:srgbClr val="000000"/>
                </a:outerShdw>
              </a:effectLst>
              <a:ea typeface="標楷體" pitchFamily="65" charset="-120"/>
            </a:endParaRPr>
          </a:p>
          <a:p>
            <a:pPr algn="l">
              <a:lnSpc>
                <a:spcPct val="80000"/>
              </a:lnSpc>
              <a:defRPr/>
            </a:pPr>
            <a:r>
              <a:rPr lang="en-US" altLang="zh-TW" b="1" dirty="0">
                <a:solidFill>
                  <a:srgbClr val="000000"/>
                </a:solidFill>
                <a:effectLst>
                  <a:outerShdw blurRad="38100" dist="38100" dir="2700000" algn="tl">
                    <a:srgbClr val="FFFFFF"/>
                  </a:outerShdw>
                </a:effectLst>
                <a:ea typeface="標楷體" pitchFamily="65" charset="-120"/>
              </a:rPr>
              <a:t>1.</a:t>
            </a:r>
            <a:r>
              <a:rPr lang="zh-TW" altLang="en-US" b="1" dirty="0">
                <a:solidFill>
                  <a:srgbClr val="000000"/>
                </a:solidFill>
                <a:effectLst>
                  <a:outerShdw blurRad="38100" dist="38100" dir="2700000" algn="tl">
                    <a:srgbClr val="FFFFFF"/>
                  </a:outerShdw>
                </a:effectLst>
                <a:ea typeface="標楷體" pitchFamily="65" charset="-120"/>
              </a:rPr>
              <a:t>參謀（情報部門）日記為情報部門情報活動之正式編</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年體紀錄，列入永久性檔案，無論平時、戰時均應逐</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日記載。</a:t>
            </a:r>
            <a:r>
              <a:rPr lang="zh-TW" altLang="en-US" b="1" dirty="0">
                <a:effectLst>
                  <a:outerShdw blurRad="38100" dist="38100" dir="2700000" algn="tl">
                    <a:srgbClr val="FFFFFF"/>
                  </a:outerShdw>
                </a:effectLst>
                <a:ea typeface="標楷體" pitchFamily="65" charset="-120"/>
              </a:rPr>
              <a:t> </a:t>
            </a:r>
          </a:p>
          <a:p>
            <a:pPr algn="l">
              <a:lnSpc>
                <a:spcPct val="80000"/>
              </a:lnSpc>
              <a:defRPr/>
            </a:pPr>
            <a:endParaRPr lang="zh-TW" altLang="en-US" b="1" dirty="0">
              <a:effectLst>
                <a:outerShdw blurRad="38100" dist="38100" dir="2700000" algn="tl">
                  <a:srgbClr val="FFFFFF"/>
                </a:outerShdw>
              </a:effectLst>
              <a:ea typeface="標楷體" pitchFamily="65" charset="-120"/>
            </a:endParaRPr>
          </a:p>
          <a:p>
            <a:pPr algn="l">
              <a:lnSpc>
                <a:spcPct val="80000"/>
              </a:lnSpc>
              <a:defRPr/>
            </a:pPr>
            <a:r>
              <a:rPr lang="en-US" altLang="zh-TW" b="1" dirty="0">
                <a:solidFill>
                  <a:srgbClr val="000000"/>
                </a:solidFill>
                <a:effectLst>
                  <a:outerShdw blurRad="38100" dist="38100" dir="2700000" algn="tl">
                    <a:srgbClr val="FFFFFF"/>
                  </a:outerShdw>
                </a:effectLst>
                <a:ea typeface="標楷體" pitchFamily="65" charset="-120"/>
              </a:rPr>
              <a:t>2.</a:t>
            </a:r>
            <a:r>
              <a:rPr lang="zh-TW" altLang="en-US" b="1" dirty="0">
                <a:solidFill>
                  <a:srgbClr val="000000"/>
                </a:solidFill>
                <a:effectLst>
                  <a:outerShdw blurRad="38100" dist="38100" dir="2700000" algn="tl">
                    <a:srgbClr val="FFFFFF"/>
                  </a:outerShdw>
                </a:effectLst>
                <a:ea typeface="標楷體" pitchFamily="65" charset="-120"/>
              </a:rPr>
              <a:t>參謀（情報部門）日記可作為情報判斷之參考、情報</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計畫（附件）與報告之依據、史政資料等；故凡與情</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報部門有關之文件、電話、事件等狀況，均應按時間</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順序，依次列記。</a:t>
            </a:r>
            <a:r>
              <a:rPr lang="zh-TW" altLang="en-US" b="1" dirty="0">
                <a:effectLst>
                  <a:outerShdw blurRad="38100" dist="38100" dir="2700000" algn="tl">
                    <a:srgbClr val="FFFFFF"/>
                  </a:outerShdw>
                </a:effectLst>
                <a:ea typeface="標楷體" pitchFamily="65" charset="-120"/>
              </a:rPr>
              <a:t> </a:t>
            </a:r>
          </a:p>
          <a:p>
            <a:pPr algn="l">
              <a:lnSpc>
                <a:spcPct val="80000"/>
              </a:lnSpc>
              <a:defRPr/>
            </a:pPr>
            <a:endParaRPr lang="zh-TW" altLang="en-US" b="1" dirty="0">
              <a:effectLst>
                <a:outerShdw blurRad="38100" dist="38100" dir="2700000" algn="tl">
                  <a:srgbClr val="FFFFFF"/>
                </a:outerShdw>
              </a:effectLst>
              <a:ea typeface="標楷體" pitchFamily="65" charset="-120"/>
            </a:endParaRPr>
          </a:p>
          <a:p>
            <a:pPr algn="l">
              <a:lnSpc>
                <a:spcPct val="80000"/>
              </a:lnSpc>
              <a:defRPr/>
            </a:pPr>
            <a:r>
              <a:rPr lang="en-US" altLang="zh-TW" b="1" dirty="0">
                <a:solidFill>
                  <a:srgbClr val="000000"/>
                </a:solidFill>
                <a:effectLst>
                  <a:outerShdw blurRad="38100" dist="38100" dir="2700000" algn="tl">
                    <a:srgbClr val="FFFFFF"/>
                  </a:outerShdw>
                </a:effectLst>
                <a:ea typeface="標楷體" pitchFamily="65" charset="-120"/>
              </a:rPr>
              <a:t>3.</a:t>
            </a:r>
            <a:r>
              <a:rPr lang="zh-TW" altLang="en-US" b="1" dirty="0">
                <a:solidFill>
                  <a:srgbClr val="000000"/>
                </a:solidFill>
                <a:effectLst>
                  <a:outerShdw blurRad="38100" dist="38100" dir="2700000" algn="tl">
                    <a:srgbClr val="FFFFFF"/>
                  </a:outerShdw>
                </a:effectLst>
                <a:ea typeface="標楷體" pitchFamily="65" charset="-120"/>
              </a:rPr>
              <a:t>聯兵旅（含）以上情報部門，應分別建立完整之參謀</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（情報部門）日記；營級可依作業編組，按實際狀況</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與其他各參謀合併建立參謀日記 。</a:t>
            </a:r>
          </a:p>
        </p:txBody>
      </p:sp>
      <p:sp>
        <p:nvSpPr>
          <p:cNvPr id="33796" name="AutoShape 4">
            <a:hlinkClick r:id="rId3" action="ppaction://hlinksldjump" highlightClick="1"/>
          </p:cNvPr>
          <p:cNvSpPr>
            <a:spLocks noChangeArrowheads="1"/>
          </p:cNvSpPr>
          <p:nvPr/>
        </p:nvSpPr>
        <p:spPr bwMode="auto">
          <a:xfrm>
            <a:off x="7003059" y="5995531"/>
            <a:ext cx="1676400" cy="609600"/>
          </a:xfrm>
          <a:prstGeom prst="actionButtonBlank">
            <a:avLst/>
          </a:prstGeom>
          <a:solidFill>
            <a:schemeClr val="accent6">
              <a:lumMod val="20000"/>
              <a:lumOff val="80000"/>
            </a:schemeClr>
          </a:solidFill>
          <a:ln w="9525">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3000" b="1">
                <a:ea typeface="標楷體" pitchFamily="65" charset="-120"/>
              </a:rPr>
              <a:t>BACK</a:t>
            </a:r>
          </a:p>
        </p:txBody>
      </p:sp>
    </p:spTree>
    <p:extLst>
      <p:ext uri="{BB962C8B-B14F-4D97-AF65-F5344CB8AC3E}">
        <p14:creationId xmlns:p14="http://schemas.microsoft.com/office/powerpoint/2010/main" val="3247377508"/>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AutoShape 3"/>
          <p:cNvSpPr>
            <a:spLocks noChangeArrowheads="1"/>
          </p:cNvSpPr>
          <p:nvPr/>
        </p:nvSpPr>
        <p:spPr bwMode="auto">
          <a:xfrm>
            <a:off x="-180528" y="611187"/>
            <a:ext cx="8588821" cy="6118225"/>
          </a:xfrm>
          <a:prstGeom prst="roundRect">
            <a:avLst>
              <a:gd name="adj" fmla="val 16667"/>
            </a:avLst>
          </a:prstGeom>
          <a:noFill/>
          <a:ln w="38100">
            <a:noFill/>
            <a:round/>
            <a:headEnd/>
            <a:tailEnd/>
          </a:ln>
          <a:effectLst/>
          <a:extLst/>
        </p:spPr>
        <p:txBody>
          <a:bodyPr wrap="none" lIns="90000" tIns="46800" rIns="90000" bIns="46800" anchor="ctr"/>
          <a:lstStyle/>
          <a:p>
            <a:pPr algn="l">
              <a:lnSpc>
                <a:spcPct val="80000"/>
              </a:lnSpc>
              <a:defRPr/>
            </a:pPr>
            <a:r>
              <a:rPr lang="en-US" altLang="zh-TW" sz="4000" b="1" u="sng" dirty="0">
                <a:effectLst>
                  <a:outerShdw blurRad="38100" dist="38100" dir="2700000" algn="tl">
                    <a:srgbClr val="000000"/>
                  </a:outerShdw>
                </a:effectLst>
                <a:ea typeface="標楷體" pitchFamily="65" charset="-120"/>
              </a:rPr>
              <a:t>(2)</a:t>
            </a:r>
            <a:r>
              <a:rPr lang="zh-TW" altLang="en-US" sz="4000" b="1" u="sng" dirty="0">
                <a:effectLst>
                  <a:outerShdw blurRad="38100" dist="38100" dir="2700000" algn="tl">
                    <a:srgbClr val="000000"/>
                  </a:outerShdw>
                </a:effectLst>
                <a:ea typeface="標楷體" pitchFamily="65" charset="-120"/>
              </a:rPr>
              <a:t>情報圖</a:t>
            </a:r>
          </a:p>
          <a:p>
            <a:pPr algn="l">
              <a:lnSpc>
                <a:spcPct val="80000"/>
              </a:lnSpc>
              <a:defRPr/>
            </a:pPr>
            <a:endParaRPr lang="zh-TW" altLang="en-US" sz="4000" b="1" dirty="0">
              <a:solidFill>
                <a:srgbClr val="66FF33"/>
              </a:solidFill>
              <a:ea typeface="標楷體" pitchFamily="65" charset="-120"/>
            </a:endParaRPr>
          </a:p>
          <a:p>
            <a:pPr algn="l">
              <a:lnSpc>
                <a:spcPct val="80000"/>
              </a:lnSpc>
              <a:defRPr/>
            </a:pPr>
            <a:r>
              <a:rPr lang="en-US" altLang="zh-TW" b="1" dirty="0">
                <a:solidFill>
                  <a:srgbClr val="000000"/>
                </a:solidFill>
                <a:effectLst>
                  <a:outerShdw blurRad="38100" dist="38100" dir="2700000" algn="tl">
                    <a:srgbClr val="FFFFFF"/>
                  </a:outerShdw>
                </a:effectLst>
                <a:ea typeface="標楷體" pitchFamily="65" charset="-120"/>
              </a:rPr>
              <a:t>1.</a:t>
            </a:r>
            <a:r>
              <a:rPr lang="zh-TW" altLang="en-US" b="1" dirty="0">
                <a:solidFill>
                  <a:srgbClr val="000000"/>
                </a:solidFill>
                <a:effectLst>
                  <a:outerShdw blurRad="38100" dist="38100" dir="2700000" algn="tl">
                    <a:srgbClr val="FFFFFF"/>
                  </a:outerShdw>
                </a:effectLst>
                <a:ea typeface="標楷體" pitchFamily="65" charset="-120"/>
              </a:rPr>
              <a:t>情報圖為聯兵旅（含）以上作戰中心，將特定時間內</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之有關敵情，標繪於圖上，藉以顯示當時最新狀況，</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提供判斷、計畫、命令、協調、任務提示、簡報之用</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者。 </a:t>
            </a:r>
            <a:endParaRPr lang="zh-TW" altLang="en-US" b="1" dirty="0">
              <a:effectLst>
                <a:outerShdw blurRad="38100" dist="38100" dir="2700000" algn="tl">
                  <a:srgbClr val="FFFFFF"/>
                </a:outerShdw>
              </a:effectLst>
              <a:ea typeface="標楷體" pitchFamily="65" charset="-120"/>
            </a:endParaRPr>
          </a:p>
          <a:p>
            <a:pPr algn="l">
              <a:lnSpc>
                <a:spcPct val="80000"/>
              </a:lnSpc>
              <a:defRPr/>
            </a:pPr>
            <a:endParaRPr lang="zh-TW" altLang="en-US" b="1" dirty="0">
              <a:effectLst>
                <a:outerShdw blurRad="38100" dist="38100" dir="2700000" algn="tl">
                  <a:srgbClr val="FFFFFF"/>
                </a:outerShdw>
              </a:effectLst>
              <a:ea typeface="標楷體" pitchFamily="65" charset="-120"/>
            </a:endParaRPr>
          </a:p>
          <a:p>
            <a:pPr algn="l">
              <a:lnSpc>
                <a:spcPct val="80000"/>
              </a:lnSpc>
              <a:defRPr/>
            </a:pPr>
            <a:r>
              <a:rPr lang="en-US" altLang="zh-TW" b="1" dirty="0">
                <a:solidFill>
                  <a:srgbClr val="000000"/>
                </a:solidFill>
                <a:effectLst>
                  <a:outerShdw blurRad="38100" dist="38100" dir="2700000" algn="tl">
                    <a:srgbClr val="FFFFFF"/>
                  </a:outerShdw>
                </a:effectLst>
                <a:ea typeface="標楷體" pitchFamily="65" charset="-120"/>
              </a:rPr>
              <a:t>2.</a:t>
            </a:r>
            <a:r>
              <a:rPr lang="zh-TW" altLang="en-US" b="1" dirty="0">
                <a:solidFill>
                  <a:srgbClr val="000000"/>
                </a:solidFill>
                <a:effectLst>
                  <a:outerShdw blurRad="38100" dist="38100" dir="2700000" algn="tl">
                    <a:srgbClr val="FFFFFF"/>
                  </a:outerShdw>
                </a:effectLst>
                <a:ea typeface="標楷體" pitchFamily="65" charset="-120"/>
              </a:rPr>
              <a:t>營級（含）以下指揮所，可依狀況，綜合標繪有關情報</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、作戰、勤務支援、政戰、火力支援協調等必要資料於</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狀況圖上，便於指揮掌握及瞭解全般狀況。 </a:t>
            </a:r>
            <a:endParaRPr lang="zh-TW" altLang="en-US" b="1" dirty="0">
              <a:effectLst>
                <a:outerShdw blurRad="38100" dist="38100" dir="2700000" algn="tl">
                  <a:srgbClr val="FFFFFF"/>
                </a:outerShdw>
              </a:effectLst>
              <a:ea typeface="標楷體" pitchFamily="65" charset="-120"/>
            </a:endParaRPr>
          </a:p>
          <a:p>
            <a:pPr algn="l">
              <a:lnSpc>
                <a:spcPct val="80000"/>
              </a:lnSpc>
              <a:defRPr/>
            </a:pPr>
            <a:endParaRPr lang="zh-TW" altLang="en-US" b="1" dirty="0">
              <a:effectLst>
                <a:outerShdw blurRad="38100" dist="38100" dir="2700000" algn="tl">
                  <a:srgbClr val="FFFFFF"/>
                </a:outerShdw>
              </a:effectLst>
              <a:ea typeface="標楷體" pitchFamily="65" charset="-120"/>
            </a:endParaRPr>
          </a:p>
          <a:p>
            <a:pPr algn="l">
              <a:lnSpc>
                <a:spcPct val="80000"/>
              </a:lnSpc>
              <a:defRPr/>
            </a:pPr>
            <a:r>
              <a:rPr lang="en-US" altLang="zh-TW" b="1" dirty="0">
                <a:solidFill>
                  <a:srgbClr val="000000"/>
                </a:solidFill>
                <a:effectLst>
                  <a:outerShdw blurRad="38100" dist="38100" dir="2700000" algn="tl">
                    <a:srgbClr val="FFFFFF"/>
                  </a:outerShdw>
                </a:effectLst>
                <a:ea typeface="標楷體" pitchFamily="65" charset="-120"/>
              </a:rPr>
              <a:t>3.</a:t>
            </a:r>
            <a:r>
              <a:rPr lang="zh-TW" altLang="en-US" b="1" dirty="0">
                <a:solidFill>
                  <a:srgbClr val="000000"/>
                </a:solidFill>
                <a:effectLst>
                  <a:outerShdw blurRad="38100" dist="38100" dir="2700000" algn="tl">
                    <a:srgbClr val="FFFFFF"/>
                  </a:outerShdw>
                </a:effectLst>
                <a:ea typeface="標楷體" pitchFamily="65" charset="-120"/>
              </a:rPr>
              <a:t>情報圖之標繪，應隨狀況進展持續實施，圖上僅保持最</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新資料；舊有資料依需要區分階段套繪存查。</a:t>
            </a:r>
            <a:r>
              <a:rPr lang="zh-TW" altLang="en-US" b="1" dirty="0">
                <a:solidFill>
                  <a:srgbClr val="000000"/>
                </a:solidFill>
                <a:ea typeface="標楷體" pitchFamily="65" charset="-120"/>
              </a:rPr>
              <a:t> </a:t>
            </a:r>
          </a:p>
        </p:txBody>
      </p:sp>
    </p:spTree>
    <p:extLst>
      <p:ext uri="{BB962C8B-B14F-4D97-AF65-F5344CB8AC3E}">
        <p14:creationId xmlns:p14="http://schemas.microsoft.com/office/powerpoint/2010/main" val="3798932922"/>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457200" y="304800"/>
            <a:ext cx="5791200" cy="762000"/>
          </a:xfrm>
          <a:prstGeom prst="rect">
            <a:avLst/>
          </a:prstGeom>
          <a:solidFill>
            <a:srgbClr val="008000"/>
          </a:solidFill>
          <a:ln w="38100">
            <a:solidFill>
              <a:srgbClr val="99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pic>
        <p:nvPicPr>
          <p:cNvPr id="35843" name="Picture 3" descr="BS0206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8800"/>
            <a:ext cx="39846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4"/>
          <p:cNvSpPr txBox="1">
            <a:spLocks noChangeArrowheads="1"/>
          </p:cNvSpPr>
          <p:nvPr/>
        </p:nvSpPr>
        <p:spPr bwMode="auto">
          <a:xfrm>
            <a:off x="609600" y="381000"/>
            <a:ext cx="54895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3600" b="1">
                <a:ea typeface="標楷體" pitchFamily="65" charset="-120"/>
              </a:rPr>
              <a:t>Q:</a:t>
            </a:r>
            <a:r>
              <a:rPr lang="zh-TW" altLang="en-US" sz="3600" b="1">
                <a:ea typeface="標楷體" pitchFamily="65" charset="-120"/>
              </a:rPr>
              <a:t>請問情報圖的用途為何</a:t>
            </a:r>
            <a:r>
              <a:rPr lang="en-US" altLang="zh-TW" sz="3600" b="1">
                <a:ea typeface="標楷體" pitchFamily="65" charset="-120"/>
              </a:rPr>
              <a:t>?</a:t>
            </a:r>
          </a:p>
        </p:txBody>
      </p:sp>
      <p:sp>
        <p:nvSpPr>
          <p:cNvPr id="198661" name="AutoShape 5" descr="大方格"/>
          <p:cNvSpPr>
            <a:spLocks/>
          </p:cNvSpPr>
          <p:nvPr/>
        </p:nvSpPr>
        <p:spPr bwMode="auto">
          <a:xfrm>
            <a:off x="4191000" y="1905000"/>
            <a:ext cx="4495800" cy="4724400"/>
          </a:xfrm>
          <a:prstGeom prst="accentBorderCallout3">
            <a:avLst>
              <a:gd name="adj1" fmla="val 2421"/>
              <a:gd name="adj2" fmla="val 101694"/>
              <a:gd name="adj3" fmla="val 2421"/>
              <a:gd name="adj4" fmla="val 102472"/>
              <a:gd name="adj5" fmla="val -12704"/>
              <a:gd name="adj6" fmla="val 102472"/>
              <a:gd name="adj7" fmla="val -27856"/>
              <a:gd name="adj8" fmla="val 46398"/>
            </a:avLst>
          </a:prstGeom>
          <a:solidFill>
            <a:schemeClr val="accent1">
              <a:lumMod val="90000"/>
            </a:schemeClr>
          </a:solidFill>
          <a:ln w="25400">
            <a:solidFill>
              <a:srgbClr val="993300"/>
            </a:solidFill>
            <a:miter lim="800000"/>
            <a:headEnd/>
            <a:tailEnd/>
          </a:ln>
          <a:effectLst/>
          <a:extLst/>
        </p:spPr>
        <p:txBody>
          <a:bodyPr lIns="90000" tIns="46800" rIns="90000" bIns="46800"/>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dirty="0">
                <a:solidFill>
                  <a:srgbClr val="000000"/>
                </a:solidFill>
                <a:ea typeface="標楷體" pitchFamily="65" charset="-120"/>
              </a:rPr>
              <a:t>A:</a:t>
            </a:r>
          </a:p>
          <a:p>
            <a:pPr eaLnBrk="1" hangingPunct="1">
              <a:spcBef>
                <a:spcPct val="0"/>
              </a:spcBef>
              <a:buFontTx/>
              <a:buNone/>
            </a:pPr>
            <a:r>
              <a:rPr lang="en-US" altLang="zh-TW" sz="4000" b="1" dirty="0">
                <a:solidFill>
                  <a:srgbClr val="000000"/>
                </a:solidFill>
                <a:ea typeface="標楷體" pitchFamily="65" charset="-120"/>
              </a:rPr>
              <a:t>    1.</a:t>
            </a:r>
            <a:r>
              <a:rPr lang="zh-TW" altLang="en-US" sz="4000" b="1" dirty="0">
                <a:solidFill>
                  <a:srgbClr val="000000"/>
                </a:solidFill>
                <a:ea typeface="標楷體" pitchFamily="65" charset="-120"/>
              </a:rPr>
              <a:t>主要用途</a:t>
            </a:r>
            <a:r>
              <a:rPr lang="en-US" altLang="zh-TW" sz="4000" b="1" dirty="0">
                <a:solidFill>
                  <a:srgbClr val="000000"/>
                </a:solidFill>
                <a:ea typeface="標楷體" pitchFamily="65" charset="-120"/>
              </a:rPr>
              <a:t>:</a:t>
            </a:r>
          </a:p>
          <a:p>
            <a:pPr eaLnBrk="1" hangingPunct="1">
              <a:spcBef>
                <a:spcPct val="0"/>
              </a:spcBef>
              <a:buFontTx/>
              <a:buNone/>
            </a:pPr>
            <a:endParaRPr lang="en-US" altLang="zh-TW" sz="4000" b="1" dirty="0">
              <a:solidFill>
                <a:srgbClr val="000000"/>
              </a:solidFill>
              <a:ea typeface="標楷體" pitchFamily="65" charset="-120"/>
            </a:endParaRPr>
          </a:p>
          <a:p>
            <a:pPr eaLnBrk="1" hangingPunct="1">
              <a:spcBef>
                <a:spcPct val="0"/>
              </a:spcBef>
              <a:buFontTx/>
              <a:buNone/>
            </a:pPr>
            <a:r>
              <a:rPr lang="en-US" altLang="zh-TW" b="1" dirty="0">
                <a:solidFill>
                  <a:srgbClr val="003399"/>
                </a:solidFill>
                <a:latin typeface="標楷體" pitchFamily="65" charset="-120"/>
                <a:ea typeface="標楷體" pitchFamily="65" charset="-120"/>
              </a:rPr>
              <a:t>  (1)</a:t>
            </a:r>
            <a:r>
              <a:rPr lang="zh-TW" altLang="en-US" b="1" dirty="0">
                <a:solidFill>
                  <a:srgbClr val="003399"/>
                </a:solidFill>
                <a:latin typeface="標楷體" pitchFamily="65" charset="-120"/>
                <a:ea typeface="標楷體" pitchFamily="65" charset="-120"/>
              </a:rPr>
              <a:t>提示敵軍狀況</a:t>
            </a:r>
          </a:p>
          <a:p>
            <a:pPr eaLnBrk="1" hangingPunct="1">
              <a:spcBef>
                <a:spcPct val="0"/>
              </a:spcBef>
              <a:buFontTx/>
              <a:buNone/>
            </a:pPr>
            <a:r>
              <a:rPr lang="zh-TW" altLang="en-US" b="1" dirty="0">
                <a:solidFill>
                  <a:srgbClr val="003399"/>
                </a:solidFill>
                <a:latin typeface="標楷體" pitchFamily="65" charset="-120"/>
                <a:ea typeface="標楷體" pitchFamily="65" charset="-120"/>
              </a:rPr>
              <a:t>  </a:t>
            </a:r>
            <a:r>
              <a:rPr lang="en-US" altLang="zh-TW" b="1" dirty="0">
                <a:solidFill>
                  <a:srgbClr val="003399"/>
                </a:solidFill>
                <a:latin typeface="標楷體" pitchFamily="65" charset="-120"/>
                <a:ea typeface="標楷體" pitchFamily="65" charset="-120"/>
              </a:rPr>
              <a:t>(2)</a:t>
            </a:r>
            <a:r>
              <a:rPr lang="zh-TW" altLang="en-US" b="1" dirty="0">
                <a:solidFill>
                  <a:srgbClr val="003399"/>
                </a:solidFill>
                <a:latin typeface="標楷體" pitchFamily="65" charset="-120"/>
                <a:ea typeface="標楷體" pitchFamily="65" charset="-120"/>
              </a:rPr>
              <a:t>判定敵軍弱點及特</a:t>
            </a:r>
          </a:p>
          <a:p>
            <a:pPr eaLnBrk="1" hangingPunct="1">
              <a:spcBef>
                <a:spcPct val="0"/>
              </a:spcBef>
              <a:buFontTx/>
              <a:buNone/>
            </a:pPr>
            <a:r>
              <a:rPr lang="zh-TW" altLang="en-US" b="1" dirty="0">
                <a:solidFill>
                  <a:srgbClr val="003399"/>
                </a:solidFill>
                <a:latin typeface="標楷體" pitchFamily="65" charset="-120"/>
                <a:ea typeface="標楷體" pitchFamily="65" charset="-120"/>
              </a:rPr>
              <a:t>     點及可能行動</a:t>
            </a:r>
          </a:p>
          <a:p>
            <a:pPr eaLnBrk="1" hangingPunct="1">
              <a:spcBef>
                <a:spcPct val="0"/>
              </a:spcBef>
              <a:buFontTx/>
              <a:buNone/>
            </a:pPr>
            <a:r>
              <a:rPr lang="zh-TW" altLang="en-US" b="1" dirty="0">
                <a:solidFill>
                  <a:srgbClr val="003399"/>
                </a:solidFill>
                <a:latin typeface="標楷體" pitchFamily="65" charset="-120"/>
                <a:ea typeface="標楷體" pitchFamily="65" charset="-120"/>
              </a:rPr>
              <a:t>  </a:t>
            </a:r>
            <a:r>
              <a:rPr lang="en-US" altLang="zh-TW" b="1" dirty="0">
                <a:solidFill>
                  <a:srgbClr val="003399"/>
                </a:solidFill>
                <a:latin typeface="標楷體" pitchFamily="65" charset="-120"/>
                <a:ea typeface="標楷體" pitchFamily="65" charset="-120"/>
              </a:rPr>
              <a:t>(3)</a:t>
            </a:r>
            <a:r>
              <a:rPr lang="zh-TW" altLang="en-US" b="1" dirty="0">
                <a:solidFill>
                  <a:srgbClr val="003399"/>
                </a:solidFill>
                <a:latin typeface="標楷體" pitchFamily="65" charset="-120"/>
                <a:ea typeface="標楷體" pitchFamily="65" charset="-120"/>
              </a:rPr>
              <a:t>任務提示、簡報及</a:t>
            </a:r>
          </a:p>
          <a:p>
            <a:pPr eaLnBrk="1" hangingPunct="1">
              <a:spcBef>
                <a:spcPct val="0"/>
              </a:spcBef>
              <a:buFontTx/>
              <a:buNone/>
            </a:pPr>
            <a:r>
              <a:rPr lang="zh-TW" altLang="en-US" b="1" dirty="0">
                <a:solidFill>
                  <a:srgbClr val="003399"/>
                </a:solidFill>
                <a:latin typeface="標楷體" pitchFamily="65" charset="-120"/>
                <a:ea typeface="標楷體" pitchFamily="65" charset="-120"/>
              </a:rPr>
              <a:t>     其他情報報告背景</a:t>
            </a:r>
          </a:p>
          <a:p>
            <a:pPr eaLnBrk="1" hangingPunct="1">
              <a:spcBef>
                <a:spcPct val="0"/>
              </a:spcBef>
              <a:buFontTx/>
              <a:buNone/>
            </a:pPr>
            <a:endParaRPr lang="en-US" altLang="zh-TW" b="1" dirty="0">
              <a:solidFill>
                <a:srgbClr val="5F5F5F"/>
              </a:solidFill>
              <a:latin typeface="標楷體" pitchFamily="65" charset="-120"/>
              <a:ea typeface="標楷體" pitchFamily="65" charset="-120"/>
            </a:endParaRPr>
          </a:p>
        </p:txBody>
      </p:sp>
      <p:sp>
        <p:nvSpPr>
          <p:cNvPr id="198662" name="AutoShape 6" descr="大方格"/>
          <p:cNvSpPr>
            <a:spLocks/>
          </p:cNvSpPr>
          <p:nvPr/>
        </p:nvSpPr>
        <p:spPr bwMode="auto">
          <a:xfrm>
            <a:off x="4191000" y="1905000"/>
            <a:ext cx="4495800" cy="4724400"/>
          </a:xfrm>
          <a:prstGeom prst="accentBorderCallout3">
            <a:avLst>
              <a:gd name="adj1" fmla="val 2421"/>
              <a:gd name="adj2" fmla="val 101694"/>
              <a:gd name="adj3" fmla="val 2421"/>
              <a:gd name="adj4" fmla="val 102472"/>
              <a:gd name="adj5" fmla="val -12838"/>
              <a:gd name="adj6" fmla="val 102472"/>
              <a:gd name="adj7" fmla="val -28157"/>
              <a:gd name="adj8" fmla="val 46435"/>
            </a:avLst>
          </a:prstGeom>
          <a:solidFill>
            <a:schemeClr val="accent6">
              <a:lumMod val="40000"/>
              <a:lumOff val="60000"/>
            </a:schemeClr>
          </a:solidFill>
          <a:ln w="25400">
            <a:solidFill>
              <a:srgbClr val="993300"/>
            </a:solidFill>
            <a:miter lim="800000"/>
            <a:headEnd/>
            <a:tailEnd/>
          </a:ln>
          <a:effectLst/>
          <a:extLst/>
        </p:spPr>
        <p:txBody>
          <a:bodyPr lIns="90000" tIns="46800" rIns="90000" bIns="46800"/>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a:solidFill>
                  <a:srgbClr val="FFFF00"/>
                </a:solidFill>
                <a:ea typeface="標楷體" pitchFamily="65" charset="-120"/>
              </a:rPr>
              <a:t>A:</a:t>
            </a:r>
          </a:p>
          <a:p>
            <a:pPr eaLnBrk="1" hangingPunct="1">
              <a:spcBef>
                <a:spcPct val="0"/>
              </a:spcBef>
              <a:buFontTx/>
              <a:buNone/>
            </a:pPr>
            <a:r>
              <a:rPr lang="en-US" altLang="zh-TW" sz="4000" b="1">
                <a:solidFill>
                  <a:srgbClr val="FFFF00"/>
                </a:solidFill>
                <a:ea typeface="標楷體" pitchFamily="65" charset="-120"/>
              </a:rPr>
              <a:t>    2.</a:t>
            </a:r>
            <a:r>
              <a:rPr lang="zh-TW" altLang="en-US" sz="4000" b="1">
                <a:solidFill>
                  <a:srgbClr val="FFFF00"/>
                </a:solidFill>
                <a:ea typeface="標楷體" pitchFamily="65" charset="-120"/>
              </a:rPr>
              <a:t>次要用途</a:t>
            </a:r>
            <a:r>
              <a:rPr lang="en-US" altLang="zh-TW" sz="4000" b="1">
                <a:solidFill>
                  <a:srgbClr val="FFFF00"/>
                </a:solidFill>
                <a:ea typeface="標楷體" pitchFamily="65" charset="-120"/>
              </a:rPr>
              <a:t>:</a:t>
            </a:r>
          </a:p>
          <a:p>
            <a:pPr eaLnBrk="1" hangingPunct="1">
              <a:spcBef>
                <a:spcPct val="0"/>
              </a:spcBef>
              <a:buFontTx/>
              <a:buNone/>
            </a:pPr>
            <a:endParaRPr lang="en-US" altLang="zh-TW" sz="4000" b="1">
              <a:solidFill>
                <a:srgbClr val="FFFF00"/>
              </a:solidFill>
              <a:ea typeface="標楷體" pitchFamily="65" charset="-120"/>
            </a:endParaRPr>
          </a:p>
          <a:p>
            <a:pPr eaLnBrk="1" hangingPunct="1">
              <a:spcBef>
                <a:spcPct val="0"/>
              </a:spcBef>
              <a:buFontTx/>
              <a:buNone/>
            </a:pPr>
            <a:r>
              <a:rPr lang="en-US" altLang="zh-TW" b="1">
                <a:solidFill>
                  <a:srgbClr val="FFFF00"/>
                </a:solidFill>
                <a:latin typeface="標楷體" pitchFamily="65" charset="-120"/>
                <a:ea typeface="標楷體" pitchFamily="65" charset="-120"/>
              </a:rPr>
              <a:t>  (1)</a:t>
            </a:r>
            <a:r>
              <a:rPr lang="zh-TW" altLang="en-US" b="1">
                <a:solidFill>
                  <a:srgbClr val="FFFF00"/>
                </a:solidFill>
                <a:latin typeface="標楷體" pitchFamily="65" charset="-120"/>
                <a:ea typeface="標楷體" pitchFamily="65" charset="-120"/>
              </a:rPr>
              <a:t>敵軍人員武器數量</a:t>
            </a:r>
          </a:p>
          <a:p>
            <a:pPr eaLnBrk="1" hangingPunct="1">
              <a:spcBef>
                <a:spcPct val="0"/>
              </a:spcBef>
              <a:buFontTx/>
              <a:buNone/>
            </a:pPr>
            <a:r>
              <a:rPr lang="zh-TW" altLang="en-US" b="1">
                <a:solidFill>
                  <a:srgbClr val="FFFF00"/>
                </a:solidFill>
                <a:latin typeface="標楷體" pitchFamily="65" charset="-120"/>
                <a:ea typeface="標楷體" pitchFamily="65" charset="-120"/>
              </a:rPr>
              <a:t>     之統計</a:t>
            </a:r>
          </a:p>
          <a:p>
            <a:pPr eaLnBrk="1" hangingPunct="1">
              <a:spcBef>
                <a:spcPct val="0"/>
              </a:spcBef>
              <a:buFontTx/>
              <a:buNone/>
            </a:pPr>
            <a:r>
              <a:rPr lang="zh-TW" altLang="en-US" b="1">
                <a:solidFill>
                  <a:srgbClr val="FFFF00"/>
                </a:solidFill>
                <a:latin typeface="標楷體" pitchFamily="65" charset="-120"/>
                <a:ea typeface="標楷體" pitchFamily="65" charset="-120"/>
              </a:rPr>
              <a:t>  </a:t>
            </a:r>
            <a:r>
              <a:rPr lang="en-US" altLang="zh-TW" b="1">
                <a:solidFill>
                  <a:srgbClr val="FFFF00"/>
                </a:solidFill>
                <a:latin typeface="標楷體" pitchFamily="65" charset="-120"/>
                <a:ea typeface="標楷體" pitchFamily="65" charset="-120"/>
              </a:rPr>
              <a:t>(2)</a:t>
            </a:r>
            <a:r>
              <a:rPr lang="zh-TW" altLang="en-US" b="1">
                <a:solidFill>
                  <a:srgbClr val="FFFF00"/>
                </a:solidFill>
                <a:latin typeface="標楷體" pitchFamily="65" charset="-120"/>
                <a:ea typeface="標楷體" pitchFamily="65" charset="-120"/>
              </a:rPr>
              <a:t>敵軍戰鬥訓練</a:t>
            </a:r>
          </a:p>
          <a:p>
            <a:pPr eaLnBrk="1" hangingPunct="1">
              <a:spcBef>
                <a:spcPct val="0"/>
              </a:spcBef>
              <a:buFontTx/>
              <a:buNone/>
            </a:pPr>
            <a:r>
              <a:rPr lang="zh-TW" altLang="en-US" b="1">
                <a:solidFill>
                  <a:srgbClr val="FFFF00"/>
                </a:solidFill>
                <a:latin typeface="標楷體" pitchFamily="65" charset="-120"/>
                <a:ea typeface="標楷體" pitchFamily="65" charset="-120"/>
              </a:rPr>
              <a:t>  </a:t>
            </a:r>
            <a:r>
              <a:rPr lang="en-US" altLang="zh-TW" b="1">
                <a:solidFill>
                  <a:srgbClr val="FFFF00"/>
                </a:solidFill>
                <a:latin typeface="標楷體" pitchFamily="65" charset="-120"/>
                <a:ea typeface="標楷體" pitchFamily="65" charset="-120"/>
              </a:rPr>
              <a:t>(3)</a:t>
            </a:r>
            <a:r>
              <a:rPr lang="zh-TW" altLang="en-US" b="1">
                <a:solidFill>
                  <a:srgbClr val="FFFF00"/>
                </a:solidFill>
                <a:latin typeface="標楷體" pitchFamily="65" charset="-120"/>
                <a:ea typeface="標楷體" pitchFamily="65" charset="-120"/>
              </a:rPr>
              <a:t>天氣與地形資料</a:t>
            </a:r>
          </a:p>
          <a:p>
            <a:pPr eaLnBrk="1" hangingPunct="1">
              <a:spcBef>
                <a:spcPct val="0"/>
              </a:spcBef>
              <a:buFontTx/>
              <a:buNone/>
            </a:pPr>
            <a:r>
              <a:rPr lang="zh-TW" altLang="en-US" b="1">
                <a:solidFill>
                  <a:srgbClr val="FFFF00"/>
                </a:solidFill>
                <a:latin typeface="標楷體" pitchFamily="65" charset="-120"/>
                <a:ea typeface="標楷體" pitchFamily="65" charset="-120"/>
              </a:rPr>
              <a:t>  </a:t>
            </a:r>
            <a:r>
              <a:rPr lang="en-US" altLang="zh-TW" b="1">
                <a:solidFill>
                  <a:srgbClr val="FFFF00"/>
                </a:solidFill>
                <a:latin typeface="標楷體" pitchFamily="65" charset="-120"/>
                <a:ea typeface="標楷體" pitchFamily="65" charset="-120"/>
              </a:rPr>
              <a:t>(4)</a:t>
            </a:r>
            <a:r>
              <a:rPr lang="zh-TW" altLang="en-US" b="1">
                <a:solidFill>
                  <a:srgbClr val="FFFF00"/>
                </a:solidFill>
                <a:latin typeface="標楷體" pitchFamily="65" charset="-120"/>
                <a:ea typeface="標楷體" pitchFamily="65" charset="-120"/>
              </a:rPr>
              <a:t>明示優先情報需求</a:t>
            </a:r>
          </a:p>
        </p:txBody>
      </p:sp>
      <p:sp>
        <p:nvSpPr>
          <p:cNvPr id="35847" name="AutoShape 7">
            <a:hlinkClick r:id="rId4" action="ppaction://hlinksldjump" highlightClick="1"/>
          </p:cNvPr>
          <p:cNvSpPr>
            <a:spLocks noChangeArrowheads="1"/>
          </p:cNvSpPr>
          <p:nvPr/>
        </p:nvSpPr>
        <p:spPr bwMode="auto">
          <a:xfrm>
            <a:off x="2057400" y="5867400"/>
            <a:ext cx="1676400" cy="609600"/>
          </a:xfrm>
          <a:prstGeom prst="actionButtonBlank">
            <a:avLst/>
          </a:prstGeom>
          <a:solidFill>
            <a:schemeClr val="accent6">
              <a:lumMod val="20000"/>
              <a:lumOff val="80000"/>
            </a:schemeClr>
          </a:solidFill>
          <a:ln w="9525">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3000" b="1">
                <a:ea typeface="標楷體" pitchFamily="65" charset="-120"/>
              </a:rPr>
              <a:t>BACK</a:t>
            </a:r>
          </a:p>
        </p:txBody>
      </p:sp>
    </p:spTree>
    <p:extLst>
      <p:ext uri="{BB962C8B-B14F-4D97-AF65-F5344CB8AC3E}">
        <p14:creationId xmlns:p14="http://schemas.microsoft.com/office/powerpoint/2010/main" val="264567037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98661"/>
                                        </p:tgtEl>
                                        <p:attrNameLst>
                                          <p:attrName>style.visibility</p:attrName>
                                        </p:attrNameLst>
                                      </p:cBhvr>
                                      <p:to>
                                        <p:strVal val="visible"/>
                                      </p:to>
                                    </p:set>
                                    <p:anim calcmode="lin" valueType="num">
                                      <p:cBhvr>
                                        <p:cTn id="7" dur="500" fill="hold"/>
                                        <p:tgtEl>
                                          <p:spTgt spid="198661"/>
                                        </p:tgtEl>
                                        <p:attrNameLst>
                                          <p:attrName>ppt_x</p:attrName>
                                        </p:attrNameLst>
                                      </p:cBhvr>
                                      <p:tavLst>
                                        <p:tav tm="0">
                                          <p:val>
                                            <p:strVal val="#ppt_x"/>
                                          </p:val>
                                        </p:tav>
                                        <p:tav tm="100000">
                                          <p:val>
                                            <p:strVal val="#ppt_x"/>
                                          </p:val>
                                        </p:tav>
                                      </p:tavLst>
                                    </p:anim>
                                    <p:anim calcmode="lin" valueType="num">
                                      <p:cBhvr>
                                        <p:cTn id="8" dur="500" fill="hold"/>
                                        <p:tgtEl>
                                          <p:spTgt spid="198661"/>
                                        </p:tgtEl>
                                        <p:attrNameLst>
                                          <p:attrName>ppt_y</p:attrName>
                                        </p:attrNameLst>
                                      </p:cBhvr>
                                      <p:tavLst>
                                        <p:tav tm="0">
                                          <p:val>
                                            <p:strVal val="#ppt_y-#ppt_h/2"/>
                                          </p:val>
                                        </p:tav>
                                        <p:tav tm="100000">
                                          <p:val>
                                            <p:strVal val="#ppt_y"/>
                                          </p:val>
                                        </p:tav>
                                      </p:tavLst>
                                    </p:anim>
                                    <p:anim calcmode="lin" valueType="num">
                                      <p:cBhvr>
                                        <p:cTn id="9" dur="500" fill="hold"/>
                                        <p:tgtEl>
                                          <p:spTgt spid="198661"/>
                                        </p:tgtEl>
                                        <p:attrNameLst>
                                          <p:attrName>ppt_w</p:attrName>
                                        </p:attrNameLst>
                                      </p:cBhvr>
                                      <p:tavLst>
                                        <p:tav tm="0">
                                          <p:val>
                                            <p:strVal val="#ppt_w"/>
                                          </p:val>
                                        </p:tav>
                                        <p:tav tm="100000">
                                          <p:val>
                                            <p:strVal val="#ppt_w"/>
                                          </p:val>
                                        </p:tav>
                                      </p:tavLst>
                                    </p:anim>
                                    <p:anim calcmode="lin" valueType="num">
                                      <p:cBhvr>
                                        <p:cTn id="10" dur="500" fill="hold"/>
                                        <p:tgtEl>
                                          <p:spTgt spid="198661"/>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198662"/>
                                        </p:tgtEl>
                                        <p:attrNameLst>
                                          <p:attrName>style.visibility</p:attrName>
                                        </p:attrNameLst>
                                      </p:cBhvr>
                                      <p:to>
                                        <p:strVal val="visible"/>
                                      </p:to>
                                    </p:set>
                                    <p:anim calcmode="lin" valueType="num">
                                      <p:cBhvr>
                                        <p:cTn id="15" dur="500" fill="hold"/>
                                        <p:tgtEl>
                                          <p:spTgt spid="198662"/>
                                        </p:tgtEl>
                                        <p:attrNameLst>
                                          <p:attrName>ppt_x</p:attrName>
                                        </p:attrNameLst>
                                      </p:cBhvr>
                                      <p:tavLst>
                                        <p:tav tm="0">
                                          <p:val>
                                            <p:strVal val="#ppt_x"/>
                                          </p:val>
                                        </p:tav>
                                        <p:tav tm="100000">
                                          <p:val>
                                            <p:strVal val="#ppt_x"/>
                                          </p:val>
                                        </p:tav>
                                      </p:tavLst>
                                    </p:anim>
                                    <p:anim calcmode="lin" valueType="num">
                                      <p:cBhvr>
                                        <p:cTn id="16" dur="500" fill="hold"/>
                                        <p:tgtEl>
                                          <p:spTgt spid="198662"/>
                                        </p:tgtEl>
                                        <p:attrNameLst>
                                          <p:attrName>ppt_y</p:attrName>
                                        </p:attrNameLst>
                                      </p:cBhvr>
                                      <p:tavLst>
                                        <p:tav tm="0">
                                          <p:val>
                                            <p:strVal val="#ppt_y-#ppt_h/2"/>
                                          </p:val>
                                        </p:tav>
                                        <p:tav tm="100000">
                                          <p:val>
                                            <p:strVal val="#ppt_y"/>
                                          </p:val>
                                        </p:tav>
                                      </p:tavLst>
                                    </p:anim>
                                    <p:anim calcmode="lin" valueType="num">
                                      <p:cBhvr>
                                        <p:cTn id="17" dur="500" fill="hold"/>
                                        <p:tgtEl>
                                          <p:spTgt spid="198662"/>
                                        </p:tgtEl>
                                        <p:attrNameLst>
                                          <p:attrName>ppt_w</p:attrName>
                                        </p:attrNameLst>
                                      </p:cBhvr>
                                      <p:tavLst>
                                        <p:tav tm="0">
                                          <p:val>
                                            <p:strVal val="#ppt_w"/>
                                          </p:val>
                                        </p:tav>
                                        <p:tav tm="100000">
                                          <p:val>
                                            <p:strVal val="#ppt_w"/>
                                          </p:val>
                                        </p:tav>
                                      </p:tavLst>
                                    </p:anim>
                                    <p:anim calcmode="lin" valueType="num">
                                      <p:cBhvr>
                                        <p:cTn id="18" dur="500" fill="hold"/>
                                        <p:tgtEl>
                                          <p:spTgt spid="1986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1" grpId="0" animBg="1" autoUpdateAnimBg="0"/>
      <p:bldP spid="19866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10" descr="溫柔的殺手鄧哥"/>
          <p:cNvPicPr>
            <a:picLocks noChangeAspect="1" noChangeArrowheads="1"/>
          </p:cNvPicPr>
          <p:nvPr/>
        </p:nvPicPr>
        <p:blipFill>
          <a:blip r:embed="rId3">
            <a:extLst>
              <a:ext uri="{28A0092B-C50C-407E-A947-70E740481C1C}">
                <a14:useLocalDpi xmlns:a14="http://schemas.microsoft.com/office/drawing/2010/main" val="0"/>
              </a:ext>
            </a:extLst>
          </a:blip>
          <a:srcRect t="57324" b="26115"/>
          <a:stretch>
            <a:fillRect/>
          </a:stretch>
        </p:blipFill>
        <p:spPr bwMode="auto">
          <a:xfrm>
            <a:off x="1187450" y="115888"/>
            <a:ext cx="6192838" cy="828675"/>
          </a:xfrm>
          <a:prstGeom prst="rect">
            <a:avLst/>
          </a:prstGeom>
          <a:noFill/>
          <a:ln w="57150">
            <a:solidFill>
              <a:srgbClr val="FFCC00"/>
            </a:solidFill>
            <a:miter lim="800000"/>
            <a:headEnd/>
            <a:tailEnd/>
          </a:ln>
          <a:extLst>
            <a:ext uri="{909E8E84-426E-40DD-AFC4-6F175D3DCCD1}">
              <a14:hiddenFill xmlns:a14="http://schemas.microsoft.com/office/drawing/2010/main">
                <a:solidFill>
                  <a:srgbClr val="FFFFFF"/>
                </a:solidFill>
              </a14:hiddenFill>
            </a:ext>
          </a:extLst>
        </p:spPr>
      </p:pic>
      <p:sp>
        <p:nvSpPr>
          <p:cNvPr id="14341" name="Text Box 30"/>
          <p:cNvSpPr txBox="1">
            <a:spLocks noChangeArrowheads="1"/>
          </p:cNvSpPr>
          <p:nvPr/>
        </p:nvSpPr>
        <p:spPr bwMode="auto">
          <a:xfrm>
            <a:off x="611188" y="1557338"/>
            <a:ext cx="8137525"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50000"/>
              </a:spcBef>
              <a:buFontTx/>
              <a:buNone/>
            </a:pPr>
            <a:r>
              <a:rPr lang="zh-TW" altLang="en-US" sz="3600" b="1" dirty="0">
                <a:ea typeface="標楷體" pitchFamily="65" charset="-120"/>
              </a:rPr>
              <a:t>孫子曾主張全勝之基礎在於</a:t>
            </a:r>
            <a:r>
              <a:rPr lang="en-US" altLang="zh-TW" sz="3600" b="1" dirty="0">
                <a:ea typeface="標楷體" pitchFamily="65" charset="-120"/>
              </a:rPr>
              <a:t>︰</a:t>
            </a:r>
            <a:r>
              <a:rPr lang="zh-TW" altLang="en-US" sz="3600" b="1" dirty="0">
                <a:ea typeface="標楷體" pitchFamily="65" charset="-120"/>
              </a:rPr>
              <a:t>「知己知彼，知天知地」；先總統蔣公曾訓示：「現代的戰爭，無論裝備如何精良</a:t>
            </a:r>
            <a:r>
              <a:rPr lang="zh-TW" altLang="en-US" sz="2400" b="1" dirty="0"/>
              <a:t>， </a:t>
            </a:r>
            <a:r>
              <a:rPr lang="zh-TW" altLang="en-US" sz="3600" b="1" dirty="0">
                <a:ea typeface="標楷體" pitchFamily="65" charset="-120"/>
              </a:rPr>
              <a:t>軍隊如何精練，若沒有情報， 絕無成功之理」。由上述訓示可以知道情報之重要性。情報乃作戰之耳目，亦為作戰致勝之主要憑藉，作戰如無情報，或情報不靈、不確實，則多屬敗亡。</a:t>
            </a:r>
          </a:p>
        </p:txBody>
      </p:sp>
      <p:sp>
        <p:nvSpPr>
          <p:cNvPr id="14342" name="Text Box 4"/>
          <p:cNvSpPr txBox="1">
            <a:spLocks noChangeArrowheads="1"/>
          </p:cNvSpPr>
          <p:nvPr/>
        </p:nvSpPr>
        <p:spPr bwMode="auto">
          <a:xfrm>
            <a:off x="3419475" y="176213"/>
            <a:ext cx="2520950" cy="708025"/>
          </a:xfrm>
          <a:prstGeom prst="rect">
            <a:avLst/>
          </a:prstGeom>
          <a:noFill/>
          <a:ln>
            <a:noFill/>
          </a:ln>
          <a:effectLst/>
          <a:extLst>
            <a:ext uri="{909E8E84-426E-40DD-AFC4-6F175D3DCCD1}">
              <a14:hiddenFill xmlns:a14="http://schemas.microsoft.com/office/drawing/2010/main">
                <a:solidFill>
                  <a:srgbClr val="0000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folHlink"/>
                  </a:outerShdw>
                </a:effectLst>
              </a14:hiddenEffects>
            </a:ext>
          </a:extLst>
        </p:spPr>
        <p:txBody>
          <a:bodyPr>
            <a:spAutoFit/>
          </a:bodyPr>
          <a:lstStyle>
            <a:lvl1pPr marL="677863" indent="-677863" algn="l" eaLnBrk="0" hangingPunct="0">
              <a:spcBef>
                <a:spcPct val="20000"/>
              </a:spcBef>
              <a:buChar char="•"/>
              <a:defRPr kumimoji="1" sz="3200">
                <a:solidFill>
                  <a:schemeClr val="tx1"/>
                </a:solidFill>
                <a:latin typeface="Times New Roman" pitchFamily="18" charset="0"/>
                <a:ea typeface="新細明體" pitchFamily="18" charset="-120"/>
              </a:defRPr>
            </a:lvl1pPr>
            <a:lvl2pPr marL="868363" indent="-298450" algn="l" eaLnBrk="0" hangingPunct="0">
              <a:spcBef>
                <a:spcPct val="20000"/>
              </a:spcBef>
              <a:buChar char="–"/>
              <a:defRPr kumimoji="1" sz="2800">
                <a:solidFill>
                  <a:schemeClr val="tx1"/>
                </a:solidFill>
                <a:latin typeface="Times New Roman" pitchFamily="18" charset="0"/>
                <a:ea typeface="新細明體" pitchFamily="18" charset="-120"/>
              </a:defRPr>
            </a:lvl2pPr>
            <a:lvl3pPr marL="1058863" indent="-239713" algn="l" eaLnBrk="0" hangingPunct="0">
              <a:spcBef>
                <a:spcPct val="20000"/>
              </a:spcBef>
              <a:buChar char="•"/>
              <a:defRPr kumimoji="1" sz="2400">
                <a:solidFill>
                  <a:schemeClr val="tx1"/>
                </a:solidFill>
                <a:latin typeface="Times New Roman" pitchFamily="18" charset="0"/>
                <a:ea typeface="新細明體" pitchFamily="18" charset="-120"/>
              </a:defRPr>
            </a:lvl3pPr>
            <a:lvl4pPr marL="1676400" indent="-239713" algn="l" eaLnBrk="0" hangingPunct="0">
              <a:spcBef>
                <a:spcPct val="20000"/>
              </a:spcBef>
              <a:buChar char="–"/>
              <a:defRPr kumimoji="1" sz="2000">
                <a:solidFill>
                  <a:schemeClr val="tx1"/>
                </a:solidFill>
                <a:latin typeface="Times New Roman" pitchFamily="18" charset="0"/>
                <a:ea typeface="新細明體" pitchFamily="18" charset="-120"/>
              </a:defRPr>
            </a:lvl4pPr>
            <a:lvl5pPr marL="2155825" indent="-239713" algn="l" eaLnBrk="0" hangingPunct="0">
              <a:spcBef>
                <a:spcPct val="20000"/>
              </a:spcBef>
              <a:buChar char="»"/>
              <a:defRPr kumimoji="1" sz="2000">
                <a:solidFill>
                  <a:schemeClr val="tx1"/>
                </a:solidFill>
                <a:latin typeface="Times New Roman" pitchFamily="18" charset="0"/>
                <a:ea typeface="新細明體" pitchFamily="18" charset="-120"/>
              </a:defRPr>
            </a:lvl5pPr>
            <a:lvl6pPr marL="2613025" indent="-239713"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3070225" indent="-239713"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527425" indent="-239713"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984625" indent="-239713"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zh-TW" altLang="en-US" sz="4000" b="1">
                <a:solidFill>
                  <a:schemeClr val="bg1"/>
                </a:solidFill>
                <a:latin typeface="標楷體" pitchFamily="65" charset="-120"/>
                <a:ea typeface="標楷體" pitchFamily="65" charset="-120"/>
              </a:rPr>
              <a:t>壹、前言</a:t>
            </a:r>
          </a:p>
        </p:txBody>
      </p:sp>
    </p:spTree>
    <p:extLst>
      <p:ext uri="{BB962C8B-B14F-4D97-AF65-F5344CB8AC3E}">
        <p14:creationId xmlns:p14="http://schemas.microsoft.com/office/powerpoint/2010/main" val="2520539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AutoShape 3"/>
          <p:cNvSpPr>
            <a:spLocks noChangeArrowheads="1"/>
          </p:cNvSpPr>
          <p:nvPr/>
        </p:nvSpPr>
        <p:spPr bwMode="auto">
          <a:xfrm>
            <a:off x="-183676" y="572239"/>
            <a:ext cx="9073133" cy="6118225"/>
          </a:xfrm>
          <a:prstGeom prst="roundRect">
            <a:avLst>
              <a:gd name="adj" fmla="val 16667"/>
            </a:avLst>
          </a:prstGeom>
          <a:noFill/>
          <a:ln w="38100">
            <a:noFill/>
            <a:round/>
            <a:headEnd/>
            <a:tailEnd/>
          </a:ln>
          <a:effectLst/>
          <a:extLst/>
        </p:spPr>
        <p:txBody>
          <a:bodyPr wrap="none" lIns="90000" tIns="46800" rIns="90000" bIns="46800" anchor="ctr"/>
          <a:lstStyle/>
          <a:p>
            <a:pPr algn="l">
              <a:lnSpc>
                <a:spcPct val="80000"/>
              </a:lnSpc>
              <a:defRPr/>
            </a:pPr>
            <a:r>
              <a:rPr lang="en-US" altLang="zh-TW" sz="4000" b="1" u="sng" dirty="0">
                <a:effectLst>
                  <a:outerShdw blurRad="38100" dist="38100" dir="2700000" algn="tl">
                    <a:srgbClr val="000000"/>
                  </a:outerShdw>
                </a:effectLst>
                <a:ea typeface="標楷體" pitchFamily="65" charset="-120"/>
              </a:rPr>
              <a:t>(3)</a:t>
            </a:r>
            <a:r>
              <a:rPr lang="zh-TW" altLang="en-US" sz="4000" b="1" u="sng" dirty="0">
                <a:effectLst>
                  <a:outerShdw blurRad="38100" dist="38100" dir="2700000" algn="tl">
                    <a:srgbClr val="000000"/>
                  </a:outerShdw>
                </a:effectLst>
                <a:ea typeface="標楷體" pitchFamily="65" charset="-120"/>
              </a:rPr>
              <a:t>情報分類研析圖</a:t>
            </a:r>
          </a:p>
          <a:p>
            <a:pPr algn="l">
              <a:lnSpc>
                <a:spcPct val="80000"/>
              </a:lnSpc>
              <a:defRPr/>
            </a:pPr>
            <a:endParaRPr lang="zh-TW" altLang="en-US" sz="4000" b="1" dirty="0">
              <a:solidFill>
                <a:srgbClr val="33CC33"/>
              </a:solidFill>
              <a:ea typeface="標楷體" pitchFamily="65" charset="-120"/>
            </a:endParaRPr>
          </a:p>
          <a:p>
            <a:pPr algn="l">
              <a:lnSpc>
                <a:spcPct val="80000"/>
              </a:lnSpc>
              <a:defRPr/>
            </a:pPr>
            <a:r>
              <a:rPr lang="en-US" altLang="zh-TW" b="1" dirty="0">
                <a:solidFill>
                  <a:srgbClr val="000000"/>
                </a:solidFill>
                <a:effectLst>
                  <a:outerShdw blurRad="38100" dist="38100" dir="2700000" algn="tl">
                    <a:srgbClr val="FFFFFF"/>
                  </a:outerShdw>
                </a:effectLst>
                <a:ea typeface="標楷體" pitchFamily="65" charset="-120"/>
              </a:rPr>
              <a:t>1.</a:t>
            </a:r>
            <a:r>
              <a:rPr lang="zh-TW" altLang="en-US" b="1" dirty="0">
                <a:solidFill>
                  <a:srgbClr val="000000"/>
                </a:solidFill>
                <a:effectLst>
                  <a:outerShdw blurRad="38100" dist="38100" dir="2700000" algn="tl">
                    <a:srgbClr val="FFFFFF"/>
                  </a:outerShdw>
                </a:effectLst>
                <a:ea typeface="標楷體" pitchFamily="65" charset="-120"/>
              </a:rPr>
              <a:t>情報分類研析簿，為情報資料鑑定與研判作業之基礎，</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 </a:t>
            </a:r>
            <a:r>
              <a:rPr lang="zh-TW" altLang="en-US" b="1" dirty="0">
                <a:solidFill>
                  <a:srgbClr val="000000"/>
                </a:solidFill>
                <a:effectLst>
                  <a:outerShdw blurRad="38100" dist="38100" dir="2700000" algn="tl">
                    <a:srgbClr val="FFFFFF"/>
                  </a:outerShdw>
                </a:effectLst>
                <a:ea typeface="標楷體" pitchFamily="65" charset="-120"/>
              </a:rPr>
              <a:t>亦為擬製各種情報報告文件之依據，故分類適當與否，</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直接</a:t>
            </a:r>
            <a:r>
              <a:rPr lang="zh-TW" altLang="en-US" b="1" dirty="0">
                <a:solidFill>
                  <a:srgbClr val="000000"/>
                </a:solidFill>
                <a:effectLst>
                  <a:outerShdw blurRad="38100" dist="38100" dir="2700000" algn="tl">
                    <a:srgbClr val="FFFFFF"/>
                  </a:outerShdw>
                </a:effectLst>
                <a:ea typeface="標楷體" pitchFamily="65" charset="-120"/>
              </a:rPr>
              <a:t>影響所產生情報之正確性。 </a:t>
            </a:r>
            <a:endParaRPr lang="zh-TW" altLang="en-US" b="1" dirty="0">
              <a:effectLst>
                <a:outerShdw blurRad="38100" dist="38100" dir="2700000" algn="tl">
                  <a:srgbClr val="FFFFFF"/>
                </a:outerShdw>
              </a:effectLst>
              <a:ea typeface="標楷體" pitchFamily="65" charset="-120"/>
            </a:endParaRPr>
          </a:p>
          <a:p>
            <a:pPr algn="l">
              <a:lnSpc>
                <a:spcPct val="80000"/>
              </a:lnSpc>
              <a:defRPr/>
            </a:pPr>
            <a:endParaRPr lang="zh-TW" altLang="en-US" b="1" dirty="0">
              <a:effectLst>
                <a:outerShdw blurRad="38100" dist="38100" dir="2700000" algn="tl">
                  <a:srgbClr val="FFFFFF"/>
                </a:outerShdw>
              </a:effectLst>
              <a:ea typeface="標楷體" pitchFamily="65" charset="-120"/>
            </a:endParaRPr>
          </a:p>
          <a:p>
            <a:pPr algn="l">
              <a:lnSpc>
                <a:spcPct val="80000"/>
              </a:lnSpc>
              <a:defRPr/>
            </a:pPr>
            <a:r>
              <a:rPr lang="en-US" altLang="zh-TW" b="1" dirty="0">
                <a:solidFill>
                  <a:srgbClr val="000000"/>
                </a:solidFill>
                <a:effectLst>
                  <a:outerShdw blurRad="38100" dist="38100" dir="2700000" algn="tl">
                    <a:srgbClr val="FFFFFF"/>
                  </a:outerShdw>
                </a:effectLst>
                <a:ea typeface="標楷體" pitchFamily="65" charset="-120"/>
              </a:rPr>
              <a:t>2.</a:t>
            </a:r>
            <a:r>
              <a:rPr lang="zh-TW" altLang="en-US" b="1" dirty="0">
                <a:solidFill>
                  <a:srgbClr val="000000"/>
                </a:solidFill>
                <a:effectLst>
                  <a:outerShdw blurRad="38100" dist="38100" dir="2700000" algn="tl">
                    <a:srgbClr val="FFFFFF"/>
                  </a:outerShdw>
                </a:effectLst>
                <a:ea typeface="標楷體" pitchFamily="65" charset="-120"/>
              </a:rPr>
              <a:t>情報分類研析簿並非永久性紀錄，不予分發，其所研析</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後</a:t>
            </a:r>
            <a:r>
              <a:rPr lang="zh-TW" altLang="en-US" b="1" dirty="0">
                <a:solidFill>
                  <a:srgbClr val="000000"/>
                </a:solidFill>
                <a:effectLst>
                  <a:outerShdw blurRad="38100" dist="38100" dir="2700000" algn="tl">
                    <a:srgbClr val="FFFFFF"/>
                  </a:outerShdw>
                </a:effectLst>
                <a:ea typeface="標楷體" pitchFamily="65" charset="-120"/>
              </a:rPr>
              <a:t>，其分類研析簿可併參二日記歸入情報檔案，供調閱</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參考</a:t>
            </a:r>
            <a:r>
              <a:rPr lang="zh-TW" altLang="en-US" b="1" dirty="0">
                <a:solidFill>
                  <a:srgbClr val="000000"/>
                </a:solidFill>
                <a:effectLst>
                  <a:outerShdw blurRad="38100" dist="38100" dir="2700000" algn="tl">
                    <a:srgbClr val="FFFFFF"/>
                  </a:outerShdw>
                </a:effectLst>
                <a:ea typeface="標楷體" pitchFamily="65" charset="-120"/>
              </a:rPr>
              <a:t>。 </a:t>
            </a:r>
            <a:endParaRPr lang="zh-TW" altLang="en-US" b="1" dirty="0">
              <a:effectLst>
                <a:outerShdw blurRad="38100" dist="38100" dir="2700000" algn="tl">
                  <a:srgbClr val="FFFFFF"/>
                </a:outerShdw>
              </a:effectLst>
              <a:ea typeface="標楷體" pitchFamily="65" charset="-120"/>
            </a:endParaRPr>
          </a:p>
          <a:p>
            <a:pPr algn="l">
              <a:lnSpc>
                <a:spcPct val="80000"/>
              </a:lnSpc>
              <a:defRPr/>
            </a:pPr>
            <a:endParaRPr lang="zh-TW" altLang="en-US" b="1" dirty="0">
              <a:effectLst>
                <a:outerShdw blurRad="38100" dist="38100" dir="2700000" algn="tl">
                  <a:srgbClr val="FFFFFF"/>
                </a:outerShdw>
              </a:effectLst>
              <a:ea typeface="標楷體" pitchFamily="65" charset="-120"/>
            </a:endParaRPr>
          </a:p>
          <a:p>
            <a:pPr algn="l">
              <a:lnSpc>
                <a:spcPct val="80000"/>
              </a:lnSpc>
              <a:defRPr/>
            </a:pPr>
            <a:r>
              <a:rPr lang="en-US" altLang="zh-TW" b="1" dirty="0">
                <a:solidFill>
                  <a:srgbClr val="000000"/>
                </a:solidFill>
                <a:effectLst>
                  <a:outerShdw blurRad="38100" dist="38100" dir="2700000" algn="tl">
                    <a:srgbClr val="FFFFFF"/>
                  </a:outerShdw>
                </a:effectLst>
                <a:ea typeface="標楷體" pitchFamily="65" charset="-120"/>
              </a:rPr>
              <a:t>3.</a:t>
            </a:r>
            <a:r>
              <a:rPr lang="zh-TW" altLang="en-US" b="1" dirty="0">
                <a:solidFill>
                  <a:srgbClr val="000000"/>
                </a:solidFill>
                <a:effectLst>
                  <a:outerShdw blurRad="38100" dist="38100" dir="2700000" algn="tl">
                    <a:srgbClr val="FFFFFF"/>
                  </a:outerShdw>
                </a:effectLst>
                <a:ea typeface="標楷體" pitchFamily="65" charset="-120"/>
              </a:rPr>
              <a:t>研析簿之分類，因部隊階層與運用方式而定；聯兵旅（</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含</a:t>
            </a:r>
            <a:r>
              <a:rPr lang="zh-TW" altLang="en-US" b="1" dirty="0">
                <a:solidFill>
                  <a:srgbClr val="000000"/>
                </a:solidFill>
                <a:effectLst>
                  <a:outerShdw blurRad="38100" dist="38100" dir="2700000" algn="tl">
                    <a:srgbClr val="FFFFFF"/>
                  </a:outerShdw>
                </a:effectLst>
                <a:ea typeface="標楷體" pitchFamily="65" charset="-120"/>
              </a:rPr>
              <a:t>）以下階層，其分類之項目與順序，按情報摘要報告</a:t>
            </a:r>
          </a:p>
          <a:p>
            <a:pPr algn="l">
              <a:lnSpc>
                <a:spcPct val="800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的順序</a:t>
            </a:r>
            <a:r>
              <a:rPr lang="zh-TW" altLang="en-US" b="1" dirty="0">
                <a:solidFill>
                  <a:srgbClr val="000000"/>
                </a:solidFill>
                <a:effectLst>
                  <a:outerShdw blurRad="38100" dist="38100" dir="2700000" algn="tl">
                    <a:srgbClr val="FFFFFF"/>
                  </a:outerShdw>
                </a:effectLst>
                <a:ea typeface="標楷體" pitchFamily="65" charset="-120"/>
              </a:rPr>
              <a:t>逐項記載，俾便於情報摘要報告之撰擬。</a:t>
            </a:r>
            <a:r>
              <a:rPr lang="zh-TW" altLang="en-US" b="1" dirty="0">
                <a:solidFill>
                  <a:srgbClr val="000000"/>
                </a:solidFill>
                <a:ea typeface="標楷體" pitchFamily="65" charset="-120"/>
              </a:rPr>
              <a:t> </a:t>
            </a:r>
          </a:p>
        </p:txBody>
      </p:sp>
      <p:sp>
        <p:nvSpPr>
          <p:cNvPr id="36868" name="AutoShape 4">
            <a:hlinkClick r:id="rId3" action="ppaction://hlinksldjump" highlightClick="1"/>
          </p:cNvPr>
          <p:cNvSpPr>
            <a:spLocks noChangeArrowheads="1"/>
          </p:cNvSpPr>
          <p:nvPr/>
        </p:nvSpPr>
        <p:spPr bwMode="auto">
          <a:xfrm>
            <a:off x="6804248" y="5995530"/>
            <a:ext cx="1676400" cy="609600"/>
          </a:xfrm>
          <a:prstGeom prst="actionButtonBlank">
            <a:avLst/>
          </a:prstGeom>
          <a:solidFill>
            <a:schemeClr val="accent6">
              <a:lumMod val="20000"/>
              <a:lumOff val="80000"/>
            </a:schemeClr>
          </a:solidFill>
          <a:ln w="9525">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3000" b="1" dirty="0">
                <a:ea typeface="標楷體" pitchFamily="65" charset="-120"/>
              </a:rPr>
              <a:t>BACK</a:t>
            </a:r>
          </a:p>
        </p:txBody>
      </p:sp>
    </p:spTree>
    <p:extLst>
      <p:ext uri="{BB962C8B-B14F-4D97-AF65-F5344CB8AC3E}">
        <p14:creationId xmlns:p14="http://schemas.microsoft.com/office/powerpoint/2010/main" val="3940389357"/>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AutoShape 3"/>
          <p:cNvSpPr>
            <a:spLocks noChangeArrowheads="1"/>
          </p:cNvSpPr>
          <p:nvPr/>
        </p:nvSpPr>
        <p:spPr bwMode="auto">
          <a:xfrm>
            <a:off x="466725" y="358775"/>
            <a:ext cx="8229600" cy="6118225"/>
          </a:xfrm>
          <a:prstGeom prst="roundRect">
            <a:avLst>
              <a:gd name="adj" fmla="val 16667"/>
            </a:avLst>
          </a:prstGeom>
          <a:noFill/>
          <a:ln w="38100">
            <a:noFill/>
            <a:round/>
            <a:headEnd/>
            <a:tailEnd/>
          </a:ln>
          <a:effectLst/>
          <a:extLst/>
        </p:spPr>
        <p:txBody>
          <a:bodyPr wrap="none" lIns="90000" tIns="46800" rIns="90000" bIns="46800" anchor="ctr"/>
          <a:lstStyle/>
          <a:p>
            <a:pPr algn="l">
              <a:lnSpc>
                <a:spcPct val="80000"/>
              </a:lnSpc>
              <a:defRPr/>
            </a:pPr>
            <a:r>
              <a:rPr lang="en-US" altLang="zh-TW" sz="4000" b="1" u="sng" dirty="0">
                <a:effectLst>
                  <a:outerShdw blurRad="38100" dist="38100" dir="2700000" algn="tl">
                    <a:srgbClr val="000000"/>
                  </a:outerShdw>
                </a:effectLst>
                <a:ea typeface="標楷體" pitchFamily="65" charset="-120"/>
              </a:rPr>
              <a:t>(4)</a:t>
            </a:r>
            <a:r>
              <a:rPr lang="zh-TW" altLang="en-US" sz="4000" b="1" u="sng" dirty="0">
                <a:effectLst>
                  <a:outerShdw blurRad="38100" dist="38100" dir="2700000" algn="tl">
                    <a:srgbClr val="000000"/>
                  </a:outerShdw>
                </a:effectLst>
                <a:ea typeface="標楷體" pitchFamily="65" charset="-120"/>
              </a:rPr>
              <a:t>座標登記簿</a:t>
            </a:r>
          </a:p>
          <a:p>
            <a:pPr algn="l">
              <a:lnSpc>
                <a:spcPct val="80000"/>
              </a:lnSpc>
              <a:defRPr/>
            </a:pPr>
            <a:endParaRPr lang="zh-TW" altLang="en-US" sz="4000" b="1" dirty="0">
              <a:solidFill>
                <a:srgbClr val="66FF33"/>
              </a:solidFill>
              <a:ea typeface="標楷體" pitchFamily="65" charset="-120"/>
            </a:endParaRPr>
          </a:p>
          <a:p>
            <a:pPr algn="l">
              <a:lnSpc>
                <a:spcPct val="80000"/>
              </a:lnSpc>
              <a:defRPr/>
            </a:pPr>
            <a:r>
              <a:rPr lang="zh-TW" altLang="en-US" sz="3200" b="1" dirty="0">
                <a:solidFill>
                  <a:srgbClr val="000000"/>
                </a:solidFill>
                <a:effectLst>
                  <a:outerShdw blurRad="38100" dist="38100" dir="2700000" algn="tl">
                    <a:srgbClr val="FFFFFF"/>
                  </a:outerShdw>
                </a:effectLst>
                <a:latin typeface="標楷體" pitchFamily="65" charset="-120"/>
                <a:ea typeface="標楷體" pitchFamily="65" charset="-120"/>
              </a:rPr>
              <a:t>座標登記簿為情報資料登記方法之一，</a:t>
            </a:r>
          </a:p>
          <a:p>
            <a:pPr algn="l">
              <a:lnSpc>
                <a:spcPct val="80000"/>
              </a:lnSpc>
              <a:defRPr/>
            </a:pPr>
            <a:r>
              <a:rPr lang="zh-TW" altLang="en-US" sz="3200" b="1" dirty="0">
                <a:solidFill>
                  <a:srgbClr val="000000"/>
                </a:solidFill>
                <a:effectLst>
                  <a:outerShdw blurRad="38100" dist="38100" dir="2700000" algn="tl">
                    <a:srgbClr val="FFFFFF"/>
                  </a:outerShdw>
                </a:effectLst>
                <a:latin typeface="標楷體" pitchFamily="65" charset="-120"/>
                <a:ea typeface="標楷體" pitchFamily="65" charset="-120"/>
              </a:rPr>
              <a:t>適用於聯兵旅級（不含）以下情報官，</a:t>
            </a:r>
          </a:p>
          <a:p>
            <a:pPr algn="l">
              <a:lnSpc>
                <a:spcPct val="80000"/>
              </a:lnSpc>
              <a:defRPr/>
            </a:pPr>
            <a:r>
              <a:rPr lang="zh-TW" altLang="en-US" sz="3200" b="1" dirty="0">
                <a:solidFill>
                  <a:srgbClr val="000000"/>
                </a:solidFill>
                <a:effectLst>
                  <a:outerShdw blurRad="38100" dist="38100" dir="2700000" algn="tl">
                    <a:srgbClr val="FFFFFF"/>
                  </a:outerShdw>
                </a:effectLst>
                <a:latin typeface="標楷體" pitchFamily="65" charset="-120"/>
                <a:ea typeface="標楷體" pitchFamily="65" charset="-120"/>
              </a:rPr>
              <a:t>其方式係採圖、表對照，將有關之情報</a:t>
            </a:r>
          </a:p>
          <a:p>
            <a:pPr algn="l">
              <a:lnSpc>
                <a:spcPct val="80000"/>
              </a:lnSpc>
              <a:defRPr/>
            </a:pPr>
            <a:r>
              <a:rPr lang="zh-TW" altLang="en-US" sz="3200" b="1" dirty="0">
                <a:solidFill>
                  <a:srgbClr val="000000"/>
                </a:solidFill>
                <a:effectLst>
                  <a:outerShdw blurRad="38100" dist="38100" dir="2700000" algn="tl">
                    <a:srgbClr val="FFFFFF"/>
                  </a:outerShdw>
                </a:effectLst>
                <a:latin typeface="標楷體" pitchFamily="65" charset="-120"/>
                <a:ea typeface="標楷體" pitchFamily="65" charset="-120"/>
              </a:rPr>
              <a:t>資料，作有系統之登記及標繪，並隨身</a:t>
            </a:r>
          </a:p>
          <a:p>
            <a:pPr algn="l">
              <a:lnSpc>
                <a:spcPct val="80000"/>
              </a:lnSpc>
              <a:defRPr/>
            </a:pPr>
            <a:r>
              <a:rPr lang="zh-TW" altLang="en-US" sz="3200" b="1" dirty="0">
                <a:solidFill>
                  <a:srgbClr val="000000"/>
                </a:solidFill>
                <a:effectLst>
                  <a:outerShdw blurRad="38100" dist="38100" dir="2700000" algn="tl">
                    <a:srgbClr val="FFFFFF"/>
                  </a:outerShdw>
                </a:effectLst>
                <a:latin typeface="標楷體" pitchFamily="65" charset="-120"/>
                <a:ea typeface="標楷體" pitchFamily="65" charset="-120"/>
              </a:rPr>
              <a:t>攜帶以便即時查閱。</a:t>
            </a:r>
            <a:r>
              <a:rPr lang="zh-TW" altLang="en-US" sz="3200" b="1" dirty="0">
                <a:solidFill>
                  <a:srgbClr val="0000FF"/>
                </a:solidFill>
                <a:ea typeface="標楷體" pitchFamily="65" charset="-120"/>
              </a:rPr>
              <a:t> </a:t>
            </a:r>
          </a:p>
        </p:txBody>
      </p:sp>
      <p:sp>
        <p:nvSpPr>
          <p:cNvPr id="37892" name="AutoShape 4">
            <a:hlinkClick r:id="rId3" action="ppaction://hlinksldjump" highlightClick="1"/>
          </p:cNvPr>
          <p:cNvSpPr>
            <a:spLocks noChangeArrowheads="1"/>
          </p:cNvSpPr>
          <p:nvPr/>
        </p:nvSpPr>
        <p:spPr bwMode="auto">
          <a:xfrm>
            <a:off x="6656388" y="5576888"/>
            <a:ext cx="1676400" cy="609600"/>
          </a:xfrm>
          <a:prstGeom prst="actionButtonBlank">
            <a:avLst/>
          </a:prstGeom>
          <a:solidFill>
            <a:schemeClr val="accent6">
              <a:lumMod val="20000"/>
              <a:lumOff val="80000"/>
            </a:schemeClr>
          </a:solidFill>
          <a:ln w="9525">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3000" b="1" dirty="0">
                <a:ea typeface="標楷體" pitchFamily="65" charset="-120"/>
              </a:rPr>
              <a:t>BACK</a:t>
            </a:r>
          </a:p>
        </p:txBody>
      </p:sp>
    </p:spTree>
    <p:extLst>
      <p:ext uri="{BB962C8B-B14F-4D97-AF65-F5344CB8AC3E}">
        <p14:creationId xmlns:p14="http://schemas.microsoft.com/office/powerpoint/2010/main" val="3697287153"/>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AutoShape 3"/>
          <p:cNvSpPr>
            <a:spLocks noChangeArrowheads="1"/>
          </p:cNvSpPr>
          <p:nvPr/>
        </p:nvSpPr>
        <p:spPr bwMode="auto">
          <a:xfrm>
            <a:off x="466725" y="358775"/>
            <a:ext cx="8229600" cy="6118225"/>
          </a:xfrm>
          <a:prstGeom prst="roundRect">
            <a:avLst>
              <a:gd name="adj" fmla="val 16667"/>
            </a:avLst>
          </a:prstGeom>
          <a:noFill/>
          <a:ln w="38100">
            <a:noFill/>
            <a:round/>
            <a:headEnd/>
            <a:tailEnd/>
          </a:ln>
          <a:effectLst/>
          <a:extLst/>
        </p:spPr>
        <p:txBody>
          <a:bodyPr wrap="none" lIns="90000" tIns="46800" rIns="90000" bIns="46800" anchor="ctr"/>
          <a:lstStyle/>
          <a:p>
            <a:pPr algn="l">
              <a:lnSpc>
                <a:spcPct val="80000"/>
              </a:lnSpc>
              <a:defRPr/>
            </a:pPr>
            <a:r>
              <a:rPr lang="en-US" altLang="zh-TW" sz="4000" b="1" u="sng" dirty="0">
                <a:effectLst>
                  <a:outerShdw blurRad="38100" dist="38100" dir="2700000" algn="tl">
                    <a:srgbClr val="000000"/>
                  </a:outerShdw>
                </a:effectLst>
                <a:ea typeface="標楷體" pitchFamily="65" charset="-120"/>
              </a:rPr>
              <a:t>(5)</a:t>
            </a:r>
            <a:r>
              <a:rPr lang="zh-TW" altLang="en-US" sz="4000" b="1" u="sng" dirty="0">
                <a:effectLst>
                  <a:outerShdw blurRad="38100" dist="38100" dir="2700000" algn="tl">
                    <a:srgbClr val="000000"/>
                  </a:outerShdw>
                </a:effectLst>
                <a:ea typeface="標楷體" pitchFamily="65" charset="-120"/>
              </a:rPr>
              <a:t>電腦作業</a:t>
            </a:r>
          </a:p>
          <a:p>
            <a:pPr algn="l">
              <a:lnSpc>
                <a:spcPct val="80000"/>
              </a:lnSpc>
              <a:defRPr/>
            </a:pPr>
            <a:endParaRPr lang="zh-TW" altLang="en-US" sz="4000" b="1" dirty="0">
              <a:solidFill>
                <a:srgbClr val="000000"/>
              </a:solidFill>
              <a:effectLst>
                <a:outerShdw blurRad="38100" dist="38100" dir="2700000" algn="tl">
                  <a:srgbClr val="FFFFFF"/>
                </a:outerShdw>
              </a:effectLst>
              <a:ea typeface="標楷體" pitchFamily="65" charset="-120"/>
            </a:endParaRPr>
          </a:p>
          <a:p>
            <a:pPr algn="l">
              <a:lnSpc>
                <a:spcPct val="80000"/>
              </a:lnSpc>
              <a:defRPr/>
            </a:pPr>
            <a:r>
              <a:rPr lang="zh-TW" altLang="en-US" sz="3200" b="1" dirty="0">
                <a:solidFill>
                  <a:srgbClr val="000000"/>
                </a:solidFill>
                <a:effectLst>
                  <a:outerShdw blurRad="38100" dist="38100" dir="2700000" algn="tl">
                    <a:srgbClr val="FFFFFF"/>
                  </a:outerShdw>
                </a:effectLst>
                <a:latin typeface="標楷體" pitchFamily="65" charset="-120"/>
                <a:ea typeface="標楷體" pitchFamily="65" charset="-120"/>
              </a:rPr>
              <a:t>情報資料可經由電腦作業迅速分類、建檔</a:t>
            </a:r>
          </a:p>
          <a:p>
            <a:pPr algn="l">
              <a:lnSpc>
                <a:spcPct val="80000"/>
              </a:lnSpc>
              <a:defRPr/>
            </a:pPr>
            <a:r>
              <a:rPr lang="zh-TW" altLang="en-US" sz="3200" b="1" dirty="0">
                <a:solidFill>
                  <a:srgbClr val="000000"/>
                </a:solidFill>
                <a:effectLst>
                  <a:outerShdw blurRad="38100" dist="38100" dir="2700000" algn="tl">
                    <a:srgbClr val="FFFFFF"/>
                  </a:outerShdw>
                </a:effectLst>
                <a:latin typeface="標楷體" pitchFamily="65" charset="-120"/>
                <a:ea typeface="標楷體" pitchFamily="65" charset="-120"/>
              </a:rPr>
              <a:t>、儲存。運用時快速檢索、輸出，故應充</a:t>
            </a:r>
          </a:p>
          <a:p>
            <a:pPr algn="l">
              <a:lnSpc>
                <a:spcPct val="80000"/>
              </a:lnSpc>
              <a:defRPr/>
            </a:pPr>
            <a:r>
              <a:rPr lang="zh-TW" altLang="en-US" sz="3200" b="1" dirty="0">
                <a:solidFill>
                  <a:srgbClr val="000000"/>
                </a:solidFill>
                <a:effectLst>
                  <a:outerShdw blurRad="38100" dist="38100" dir="2700000" algn="tl">
                    <a:srgbClr val="FFFFFF"/>
                  </a:outerShdw>
                </a:effectLst>
                <a:latin typeface="標楷體" pitchFamily="65" charset="-120"/>
                <a:ea typeface="標楷體" pitchFamily="65" charset="-120"/>
              </a:rPr>
              <a:t>分運用；電腦作業之各檔案，應適時增刪</a:t>
            </a:r>
          </a:p>
          <a:p>
            <a:pPr algn="l">
              <a:lnSpc>
                <a:spcPct val="80000"/>
              </a:lnSpc>
              <a:defRPr/>
            </a:pPr>
            <a:r>
              <a:rPr lang="zh-TW" altLang="en-US" sz="3200" b="1" dirty="0">
                <a:solidFill>
                  <a:srgbClr val="000000"/>
                </a:solidFill>
                <a:effectLst>
                  <a:outerShdw blurRad="38100" dist="38100" dir="2700000" algn="tl">
                    <a:srgbClr val="FFFFFF"/>
                  </a:outerShdw>
                </a:effectLst>
                <a:latin typeface="標楷體" pitchFamily="65" charset="-120"/>
                <a:ea typeface="標楷體" pitchFamily="65" charset="-120"/>
              </a:rPr>
              <a:t>與更新，以保持新穎適用。</a:t>
            </a:r>
            <a:r>
              <a:rPr lang="zh-TW" altLang="en-US" sz="3200" b="1" dirty="0">
                <a:solidFill>
                  <a:srgbClr val="0000FF"/>
                </a:solidFill>
                <a:ea typeface="標楷體" pitchFamily="65" charset="-120"/>
              </a:rPr>
              <a:t> </a:t>
            </a:r>
          </a:p>
        </p:txBody>
      </p:sp>
      <p:sp>
        <p:nvSpPr>
          <p:cNvPr id="38916" name="AutoShape 4">
            <a:hlinkClick r:id="rId3" action="ppaction://hlinksldjump" highlightClick="1"/>
          </p:cNvPr>
          <p:cNvSpPr>
            <a:spLocks noChangeArrowheads="1"/>
          </p:cNvSpPr>
          <p:nvPr/>
        </p:nvSpPr>
        <p:spPr bwMode="auto">
          <a:xfrm>
            <a:off x="6656388" y="5576888"/>
            <a:ext cx="1676400" cy="609600"/>
          </a:xfrm>
          <a:prstGeom prst="actionButtonBlank">
            <a:avLst/>
          </a:prstGeom>
          <a:solidFill>
            <a:schemeClr val="accent6">
              <a:lumMod val="20000"/>
              <a:lumOff val="80000"/>
            </a:schemeClr>
          </a:solidFill>
          <a:ln w="9525">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3000" b="1" dirty="0">
                <a:ea typeface="標楷體" pitchFamily="65" charset="-120"/>
              </a:rPr>
              <a:t>BACK</a:t>
            </a:r>
          </a:p>
        </p:txBody>
      </p:sp>
    </p:spTree>
    <p:extLst>
      <p:ext uri="{BB962C8B-B14F-4D97-AF65-F5344CB8AC3E}">
        <p14:creationId xmlns:p14="http://schemas.microsoft.com/office/powerpoint/2010/main" val="3330514930"/>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AutoShape 3"/>
          <p:cNvSpPr>
            <a:spLocks noChangeArrowheads="1"/>
          </p:cNvSpPr>
          <p:nvPr/>
        </p:nvSpPr>
        <p:spPr bwMode="auto">
          <a:xfrm>
            <a:off x="0" y="548680"/>
            <a:ext cx="8229600" cy="6118225"/>
          </a:xfrm>
          <a:prstGeom prst="roundRect">
            <a:avLst>
              <a:gd name="adj" fmla="val 16667"/>
            </a:avLst>
          </a:prstGeom>
          <a:noFill/>
          <a:ln w="38100">
            <a:noFill/>
            <a:round/>
            <a:headEnd/>
            <a:tailEnd/>
          </a:ln>
          <a:effectLst/>
          <a:extLst/>
        </p:spPr>
        <p:txBody>
          <a:bodyPr wrap="none" lIns="90000" tIns="46800" rIns="90000" bIns="46800" anchor="ctr"/>
          <a:lstStyle/>
          <a:p>
            <a:pPr algn="l">
              <a:lnSpc>
                <a:spcPts val="2500"/>
              </a:lnSpc>
              <a:defRPr/>
            </a:pPr>
            <a:r>
              <a:rPr lang="en-US" altLang="zh-TW" sz="4000" b="1" u="sng" dirty="0">
                <a:effectLst>
                  <a:outerShdw blurRad="38100" dist="38100" dir="2700000" algn="tl">
                    <a:srgbClr val="000000"/>
                  </a:outerShdw>
                </a:effectLst>
                <a:ea typeface="標楷體" pitchFamily="65" charset="-120"/>
              </a:rPr>
              <a:t>(6)</a:t>
            </a:r>
            <a:r>
              <a:rPr lang="zh-TW" altLang="en-US" sz="4000" b="1" u="sng" dirty="0">
                <a:effectLst>
                  <a:outerShdw blurRad="38100" dist="38100" dir="2700000" algn="tl">
                    <a:srgbClr val="000000"/>
                  </a:outerShdw>
                </a:effectLst>
                <a:ea typeface="標楷體" pitchFamily="65" charset="-120"/>
              </a:rPr>
              <a:t>情報檔案</a:t>
            </a:r>
          </a:p>
          <a:p>
            <a:pPr algn="l">
              <a:lnSpc>
                <a:spcPts val="2500"/>
              </a:lnSpc>
              <a:defRPr/>
            </a:pPr>
            <a:endParaRPr lang="zh-TW" altLang="en-US" sz="4000" b="1" dirty="0">
              <a:solidFill>
                <a:srgbClr val="000000"/>
              </a:solidFill>
              <a:ea typeface="標楷體" pitchFamily="65" charset="-120"/>
            </a:endParaRPr>
          </a:p>
          <a:p>
            <a:pPr algn="l">
              <a:lnSpc>
                <a:spcPts val="2500"/>
              </a:lnSpc>
              <a:defRPr/>
            </a:pPr>
            <a:r>
              <a:rPr lang="en-US" altLang="zh-TW" b="1" dirty="0">
                <a:solidFill>
                  <a:srgbClr val="000000"/>
                </a:solidFill>
                <a:effectLst>
                  <a:outerShdw blurRad="38100" dist="38100" dir="2700000" algn="tl">
                    <a:srgbClr val="FFFFFF"/>
                  </a:outerShdw>
                </a:effectLst>
              </a:rPr>
              <a:t>1.</a:t>
            </a:r>
            <a:r>
              <a:rPr lang="zh-TW" altLang="en-US" b="1" dirty="0">
                <a:solidFill>
                  <a:srgbClr val="FF0000"/>
                </a:solidFill>
                <a:effectLst>
                  <a:outerShdw blurRad="38100" dist="38100" dir="2700000" algn="tl">
                    <a:srgbClr val="000000"/>
                  </a:outerShdw>
                </a:effectLst>
                <a:ea typeface="標楷體" pitchFamily="65" charset="-120"/>
              </a:rPr>
              <a:t>日記檔案：</a:t>
            </a:r>
            <a:r>
              <a:rPr lang="zh-TW" altLang="en-US" b="1" dirty="0">
                <a:solidFill>
                  <a:srgbClr val="000000"/>
                </a:solidFill>
                <a:effectLst>
                  <a:outerShdw blurRad="38100" dist="38100" dir="2700000" algn="tl">
                    <a:srgbClr val="FFFFFF"/>
                  </a:outerShdw>
                </a:effectLst>
                <a:ea typeface="標楷體" pitchFamily="65" charset="-120"/>
              </a:rPr>
              <a:t>含列入情報日記之每一文電原件或副本。</a:t>
            </a:r>
          </a:p>
          <a:p>
            <a:pPr algn="l">
              <a:lnSpc>
                <a:spcPts val="2500"/>
              </a:lnSpc>
              <a:defRPr/>
            </a:pPr>
            <a:endParaRPr lang="zh-TW" altLang="en-US" b="1" dirty="0">
              <a:solidFill>
                <a:srgbClr val="000000"/>
              </a:solidFill>
              <a:effectLst>
                <a:outerShdw blurRad="38100" dist="38100" dir="2700000" algn="tl">
                  <a:srgbClr val="FFFFFF"/>
                </a:outerShdw>
              </a:effectLst>
              <a:ea typeface="標楷體" pitchFamily="65" charset="-120"/>
            </a:endParaRPr>
          </a:p>
          <a:p>
            <a:pPr algn="l">
              <a:lnSpc>
                <a:spcPts val="2500"/>
              </a:lnSpc>
              <a:defRPr/>
            </a:pPr>
            <a:r>
              <a:rPr lang="en-US" altLang="zh-TW" b="1" dirty="0">
                <a:solidFill>
                  <a:srgbClr val="000000"/>
                </a:solidFill>
                <a:effectLst>
                  <a:outerShdw blurRad="38100" dist="38100" dir="2700000" algn="tl">
                    <a:srgbClr val="FFFFFF"/>
                  </a:outerShdw>
                </a:effectLst>
                <a:ea typeface="標楷體" pitchFamily="65" charset="-120"/>
              </a:rPr>
              <a:t>2.</a:t>
            </a:r>
            <a:r>
              <a:rPr lang="zh-TW" altLang="en-US" b="1" dirty="0">
                <a:solidFill>
                  <a:srgbClr val="FF0000"/>
                </a:solidFill>
                <a:effectLst>
                  <a:outerShdw blurRad="38100" dist="38100" dir="2700000" algn="tl">
                    <a:srgbClr val="000000"/>
                  </a:outerShdw>
                </a:effectLst>
                <a:ea typeface="標楷體" pitchFamily="65" charset="-120"/>
              </a:rPr>
              <a:t>作戰序列檔案：</a:t>
            </a:r>
            <a:r>
              <a:rPr lang="zh-TW" altLang="en-US" b="1" dirty="0">
                <a:solidFill>
                  <a:srgbClr val="000000"/>
                </a:solidFill>
                <a:effectLst>
                  <a:outerShdw blurRad="38100" dist="38100" dir="2700000" algn="tl">
                    <a:srgbClr val="FFFFFF"/>
                  </a:outerShdw>
                </a:effectLst>
                <a:ea typeface="標楷體" pitchFamily="65" charset="-120"/>
              </a:rPr>
              <a:t>聯兵旅（含）以上單位，應建立相對</a:t>
            </a:r>
          </a:p>
          <a:p>
            <a:pPr algn="l">
              <a:lnSpc>
                <a:spcPts val="25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 </a:t>
            </a:r>
            <a:r>
              <a:rPr lang="zh-TW" altLang="en-US" b="1" dirty="0">
                <a:solidFill>
                  <a:srgbClr val="000000"/>
                </a:solidFill>
                <a:effectLst>
                  <a:outerShdw blurRad="38100" dist="38100" dir="2700000" algn="tl">
                    <a:srgbClr val="FFFFFF"/>
                  </a:outerShdw>
                </a:effectLst>
                <a:ea typeface="標楷體" pitchFamily="65" charset="-120"/>
              </a:rPr>
              <a:t>性階層之敵軍作戰序列資料檔案；營（不含）以下單</a:t>
            </a:r>
          </a:p>
          <a:p>
            <a:pPr algn="l">
              <a:lnSpc>
                <a:spcPts val="25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 </a:t>
            </a:r>
            <a:r>
              <a:rPr lang="zh-TW" altLang="en-US" b="1" dirty="0">
                <a:solidFill>
                  <a:srgbClr val="000000"/>
                </a:solidFill>
                <a:effectLst>
                  <a:outerShdw blurRad="38100" dist="38100" dir="2700000" algn="tl">
                    <a:srgbClr val="FFFFFF"/>
                  </a:outerShdw>
                </a:effectLst>
                <a:ea typeface="標楷體" pitchFamily="65" charset="-120"/>
              </a:rPr>
              <a:t>位，應保有當面敵之編組、部署、人物誌等基本資料</a:t>
            </a:r>
          </a:p>
          <a:p>
            <a:pPr algn="l">
              <a:lnSpc>
                <a:spcPts val="25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 ，</a:t>
            </a:r>
            <a:r>
              <a:rPr lang="zh-TW" altLang="en-US" b="1" dirty="0">
                <a:solidFill>
                  <a:srgbClr val="000000"/>
                </a:solidFill>
                <a:effectLst>
                  <a:outerShdw blurRad="38100" dist="38100" dir="2700000" algn="tl">
                    <a:srgbClr val="FFFFFF"/>
                  </a:outerShdw>
                </a:effectLst>
                <a:ea typeface="標楷體" pitchFamily="65" charset="-120"/>
              </a:rPr>
              <a:t>以供查考運用。</a:t>
            </a:r>
          </a:p>
          <a:p>
            <a:pPr algn="l">
              <a:lnSpc>
                <a:spcPts val="2500"/>
              </a:lnSpc>
              <a:defRPr/>
            </a:pPr>
            <a:endParaRPr lang="zh-TW" altLang="en-US" b="1" dirty="0">
              <a:solidFill>
                <a:srgbClr val="0033CC"/>
              </a:solidFill>
              <a:effectLst>
                <a:outerShdw blurRad="38100" dist="38100" dir="2700000" algn="tl">
                  <a:srgbClr val="000000"/>
                </a:outerShdw>
              </a:effectLst>
              <a:ea typeface="標楷體" pitchFamily="65" charset="-120"/>
            </a:endParaRPr>
          </a:p>
          <a:p>
            <a:pPr algn="l">
              <a:lnSpc>
                <a:spcPts val="2500"/>
              </a:lnSpc>
              <a:defRPr/>
            </a:pPr>
            <a:r>
              <a:rPr lang="en-US" altLang="zh-TW" b="1" dirty="0" smtClean="0">
                <a:solidFill>
                  <a:srgbClr val="000000"/>
                </a:solidFill>
                <a:effectLst>
                  <a:outerShdw blurRad="38100" dist="38100" dir="2700000" algn="tl">
                    <a:srgbClr val="FFFFFF"/>
                  </a:outerShdw>
                </a:effectLst>
                <a:ea typeface="標楷體" pitchFamily="65" charset="-120"/>
              </a:rPr>
              <a:t>3</a:t>
            </a:r>
            <a:r>
              <a:rPr lang="en-US" altLang="zh-TW" b="1" dirty="0">
                <a:solidFill>
                  <a:srgbClr val="000000"/>
                </a:solidFill>
                <a:effectLst>
                  <a:outerShdw blurRad="38100" dist="38100" dir="2700000" algn="tl">
                    <a:srgbClr val="FFFFFF"/>
                  </a:outerShdw>
                </a:effectLst>
                <a:ea typeface="標楷體" pitchFamily="65" charset="-120"/>
              </a:rPr>
              <a:t>.</a:t>
            </a:r>
            <a:r>
              <a:rPr lang="zh-TW" altLang="en-US" b="1" dirty="0">
                <a:solidFill>
                  <a:srgbClr val="FF0000"/>
                </a:solidFill>
                <a:effectLst>
                  <a:outerShdw blurRad="38100" dist="38100" dir="2700000" algn="tl">
                    <a:srgbClr val="000000"/>
                  </a:outerShdw>
                </a:effectLst>
                <a:ea typeface="標楷體" pitchFamily="65" charset="-120"/>
              </a:rPr>
              <a:t>專業性情報檔案：</a:t>
            </a:r>
            <a:r>
              <a:rPr lang="zh-TW" altLang="en-US" b="1" dirty="0">
                <a:solidFill>
                  <a:srgbClr val="000000"/>
                </a:solidFill>
                <a:effectLst>
                  <a:outerShdw blurRad="38100" dist="38100" dir="2700000" algn="tl">
                    <a:srgbClr val="FFFFFF"/>
                  </a:outerShdw>
                </a:effectLst>
                <a:ea typeface="標楷體" pitchFamily="65" charset="-120"/>
              </a:rPr>
              <a:t>軍團以上單位之情報處，可建立工</a:t>
            </a:r>
          </a:p>
          <a:p>
            <a:pPr algn="l">
              <a:lnSpc>
                <a:spcPts val="25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兵</a:t>
            </a:r>
            <a:r>
              <a:rPr lang="zh-TW" altLang="en-US" b="1" dirty="0">
                <a:solidFill>
                  <a:srgbClr val="000000"/>
                </a:solidFill>
                <a:effectLst>
                  <a:outerShdw blurRad="38100" dist="38100" dir="2700000" algn="tl">
                    <a:srgbClr val="FFFFFF"/>
                  </a:outerShdw>
                </a:effectLst>
                <a:ea typeface="標楷體" pitchFamily="65" charset="-120"/>
              </a:rPr>
              <a:t>、兵工、通信、運輸、經理、軍醫、化學等兵種之</a:t>
            </a:r>
          </a:p>
          <a:p>
            <a:pPr algn="l">
              <a:lnSpc>
                <a:spcPts val="25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專業</a:t>
            </a:r>
            <a:r>
              <a:rPr lang="zh-TW" altLang="en-US" b="1" dirty="0">
                <a:solidFill>
                  <a:srgbClr val="000000"/>
                </a:solidFill>
                <a:effectLst>
                  <a:outerShdw blurRad="38100" dist="38100" dir="2700000" algn="tl">
                    <a:srgbClr val="FFFFFF"/>
                  </a:outerShdw>
                </a:effectLst>
                <a:ea typeface="標楷體" pitchFamily="65" charset="-120"/>
              </a:rPr>
              <a:t>性情報檔案。</a:t>
            </a:r>
          </a:p>
          <a:p>
            <a:pPr algn="l">
              <a:lnSpc>
                <a:spcPts val="2500"/>
              </a:lnSpc>
              <a:defRPr/>
            </a:pPr>
            <a:endParaRPr lang="zh-TW" altLang="en-US" b="1" dirty="0">
              <a:solidFill>
                <a:srgbClr val="0033CC"/>
              </a:solidFill>
              <a:effectLst>
                <a:outerShdw blurRad="38100" dist="38100" dir="2700000" algn="tl">
                  <a:srgbClr val="000000"/>
                </a:outerShdw>
              </a:effectLst>
              <a:ea typeface="標楷體" pitchFamily="65" charset="-120"/>
            </a:endParaRPr>
          </a:p>
          <a:p>
            <a:pPr algn="l">
              <a:lnSpc>
                <a:spcPts val="2500"/>
              </a:lnSpc>
              <a:defRPr/>
            </a:pPr>
            <a:r>
              <a:rPr lang="en-US" altLang="zh-TW" b="1" dirty="0">
                <a:solidFill>
                  <a:srgbClr val="000000"/>
                </a:solidFill>
                <a:effectLst>
                  <a:outerShdw blurRad="38100" dist="38100" dir="2700000" algn="tl">
                    <a:srgbClr val="FFFFFF"/>
                  </a:outerShdw>
                </a:effectLst>
              </a:rPr>
              <a:t>4.</a:t>
            </a:r>
            <a:r>
              <a:rPr lang="zh-TW" altLang="en-US" b="1" dirty="0">
                <a:solidFill>
                  <a:srgbClr val="FF0000"/>
                </a:solidFill>
                <a:effectLst>
                  <a:outerShdw blurRad="38100" dist="38100" dir="2700000" algn="tl">
                    <a:srgbClr val="000000"/>
                  </a:outerShdw>
                </a:effectLst>
                <a:ea typeface="標楷體" pitchFamily="65" charset="-120"/>
              </a:rPr>
              <a:t>情報圖檔案：</a:t>
            </a:r>
            <a:r>
              <a:rPr lang="zh-TW" altLang="en-US" b="1" dirty="0">
                <a:solidFill>
                  <a:srgbClr val="000000"/>
                </a:solidFill>
                <a:effectLst>
                  <a:outerShdw blurRad="38100" dist="38100" dir="2700000" algn="tl">
                    <a:srgbClr val="FFFFFF"/>
                  </a:outerShdw>
                </a:effectLst>
                <a:ea typeface="標楷體" pitchFamily="65" charset="-120"/>
              </a:rPr>
              <a:t>每一階段時間內之情報圖，應按時間先</a:t>
            </a:r>
          </a:p>
          <a:p>
            <a:pPr algn="l">
              <a:lnSpc>
                <a:spcPts val="25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後</a:t>
            </a:r>
            <a:r>
              <a:rPr lang="zh-TW" altLang="en-US" b="1" dirty="0">
                <a:solidFill>
                  <a:srgbClr val="000000"/>
                </a:solidFill>
                <a:effectLst>
                  <a:outerShdw blurRad="38100" dist="38100" dir="2700000" algn="tl">
                    <a:srgbClr val="FFFFFF"/>
                  </a:outerShdw>
                </a:effectLst>
                <a:ea typeface="標楷體" pitchFamily="65" charset="-120"/>
              </a:rPr>
              <a:t>或隨狀況之發展，將情資</a:t>
            </a:r>
            <a:r>
              <a:rPr lang="en-US" altLang="zh-TW" b="1" dirty="0">
                <a:solidFill>
                  <a:srgbClr val="000000"/>
                </a:solidFill>
                <a:effectLst>
                  <a:outerShdw blurRad="38100" dist="38100" dir="2700000" algn="tl">
                    <a:srgbClr val="FFFFFF"/>
                  </a:outerShdw>
                </a:effectLst>
                <a:ea typeface="標楷體" pitchFamily="65" charset="-120"/>
              </a:rPr>
              <a:t>(</a:t>
            </a:r>
            <a:r>
              <a:rPr lang="zh-TW" altLang="en-US" b="1" dirty="0">
                <a:solidFill>
                  <a:srgbClr val="000000"/>
                </a:solidFill>
                <a:effectLst>
                  <a:outerShdw blurRad="38100" dist="38100" dir="2700000" algn="tl">
                    <a:srgbClr val="FFFFFF"/>
                  </a:outerShdw>
                </a:effectLst>
                <a:ea typeface="標楷體" pitchFamily="65" charset="-120"/>
              </a:rPr>
              <a:t>報</a:t>
            </a:r>
            <a:r>
              <a:rPr lang="en-US" altLang="zh-TW" b="1" dirty="0">
                <a:solidFill>
                  <a:srgbClr val="000000"/>
                </a:solidFill>
                <a:effectLst>
                  <a:outerShdw blurRad="38100" dist="38100" dir="2700000" algn="tl">
                    <a:srgbClr val="FFFFFF"/>
                  </a:outerShdw>
                </a:effectLst>
                <a:ea typeface="標楷體" pitchFamily="65" charset="-120"/>
              </a:rPr>
              <a:t>)</a:t>
            </a:r>
            <a:r>
              <a:rPr lang="zh-TW" altLang="en-US" b="1" dirty="0">
                <a:solidFill>
                  <a:srgbClr val="000000"/>
                </a:solidFill>
                <a:effectLst>
                  <a:outerShdw blurRad="38100" dist="38100" dir="2700000" algn="tl">
                    <a:srgbClr val="FFFFFF"/>
                  </a:outerShdw>
                </a:effectLst>
                <a:ea typeface="標楷體" pitchFamily="65" charset="-120"/>
              </a:rPr>
              <a:t>逐次標繪於情報圖上，</a:t>
            </a:r>
          </a:p>
          <a:p>
            <a:pPr algn="l">
              <a:lnSpc>
                <a:spcPts val="2500"/>
              </a:lnSpc>
              <a:defRPr/>
            </a:pPr>
            <a:r>
              <a:rPr lang="zh-TW" altLang="en-US" b="1" dirty="0">
                <a:solidFill>
                  <a:srgbClr val="000000"/>
                </a:solidFill>
                <a:effectLst>
                  <a:outerShdw blurRad="38100" dist="38100" dir="2700000" algn="tl">
                    <a:srgbClr val="FFFFFF"/>
                  </a:outerShdw>
                </a:effectLst>
                <a:ea typeface="標楷體" pitchFamily="65" charset="-120"/>
              </a:rPr>
              <a:t>   </a:t>
            </a:r>
            <a:r>
              <a:rPr lang="zh-TW" altLang="en-US" b="1" dirty="0" smtClean="0">
                <a:solidFill>
                  <a:srgbClr val="000000"/>
                </a:solidFill>
                <a:effectLst>
                  <a:outerShdw blurRad="38100" dist="38100" dir="2700000" algn="tl">
                    <a:srgbClr val="FFFFFF"/>
                  </a:outerShdw>
                </a:effectLst>
                <a:ea typeface="標楷體" pitchFamily="65" charset="-120"/>
              </a:rPr>
              <a:t>以</a:t>
            </a:r>
            <a:r>
              <a:rPr lang="zh-TW" altLang="en-US" b="1" dirty="0">
                <a:solidFill>
                  <a:srgbClr val="000000"/>
                </a:solidFill>
                <a:effectLst>
                  <a:outerShdw blurRad="38100" dist="38100" dir="2700000" algn="tl">
                    <a:srgbClr val="FFFFFF"/>
                  </a:outerShdw>
                </a:effectLst>
                <a:ea typeface="標楷體" pitchFamily="65" charset="-120"/>
              </a:rPr>
              <a:t>保持連續性之敵情資料，作為研判查考之用。</a:t>
            </a:r>
          </a:p>
          <a:p>
            <a:pPr algn="l">
              <a:lnSpc>
                <a:spcPts val="2500"/>
              </a:lnSpc>
              <a:defRPr/>
            </a:pPr>
            <a:endParaRPr lang="zh-TW" altLang="en-US" b="1" dirty="0">
              <a:solidFill>
                <a:srgbClr val="FFFF00"/>
              </a:solidFill>
              <a:effectLst>
                <a:outerShdw blurRad="38100" dist="38100" dir="2700000" algn="tl">
                  <a:srgbClr val="000000"/>
                </a:outerShdw>
              </a:effectLst>
              <a:ea typeface="標楷體" pitchFamily="65" charset="-120"/>
            </a:endParaRPr>
          </a:p>
          <a:p>
            <a:pPr algn="l">
              <a:lnSpc>
                <a:spcPts val="2500"/>
              </a:lnSpc>
              <a:defRPr/>
            </a:pPr>
            <a:r>
              <a:rPr lang="en-US" altLang="zh-TW" b="1" dirty="0" smtClean="0">
                <a:solidFill>
                  <a:srgbClr val="000000"/>
                </a:solidFill>
                <a:effectLst>
                  <a:outerShdw blurRad="38100" dist="38100" dir="2700000" algn="tl">
                    <a:srgbClr val="FFFFFF"/>
                  </a:outerShdw>
                </a:effectLst>
                <a:ea typeface="標楷體" pitchFamily="65" charset="-120"/>
              </a:rPr>
              <a:t>5</a:t>
            </a:r>
            <a:r>
              <a:rPr lang="en-US" altLang="zh-TW" b="1" dirty="0">
                <a:solidFill>
                  <a:srgbClr val="000000"/>
                </a:solidFill>
                <a:effectLst>
                  <a:outerShdw blurRad="38100" dist="38100" dir="2700000" algn="tl">
                    <a:srgbClr val="FFFFFF"/>
                  </a:outerShdw>
                </a:effectLst>
                <a:ea typeface="標楷體" pitchFamily="65" charset="-120"/>
              </a:rPr>
              <a:t>.</a:t>
            </a:r>
            <a:r>
              <a:rPr lang="zh-TW" altLang="en-US" b="1" dirty="0">
                <a:solidFill>
                  <a:srgbClr val="FF0000"/>
                </a:solidFill>
                <a:effectLst>
                  <a:outerShdw blurRad="38100" dist="38100" dir="2700000" algn="tl">
                    <a:srgbClr val="000000"/>
                  </a:outerShdw>
                </a:effectLst>
                <a:ea typeface="標楷體" pitchFamily="65" charset="-120"/>
              </a:rPr>
              <a:t>情報命令、報告及其他情報文件之原稿：</a:t>
            </a:r>
            <a:r>
              <a:rPr lang="zh-TW" altLang="en-US" b="1" dirty="0">
                <a:solidFill>
                  <a:srgbClr val="000000"/>
                </a:solidFill>
                <a:effectLst>
                  <a:outerShdw blurRad="38100" dist="38100" dir="2700000" algn="tl">
                    <a:srgbClr val="FFFFFF"/>
                  </a:outerShdw>
                </a:effectLst>
                <a:latin typeface="標楷體" pitchFamily="65" charset="-120"/>
                <a:ea typeface="標楷體" pitchFamily="65" charset="-120"/>
              </a:rPr>
              <a:t>按時間先後</a:t>
            </a:r>
          </a:p>
          <a:p>
            <a:pPr algn="l">
              <a:lnSpc>
                <a:spcPts val="2500"/>
              </a:lnSpc>
              <a:defRPr/>
            </a:pPr>
            <a:r>
              <a:rPr lang="zh-TW" altLang="en-US" b="1" dirty="0">
                <a:solidFill>
                  <a:srgbClr val="000000"/>
                </a:solidFill>
                <a:effectLst>
                  <a:outerShdw blurRad="38100" dist="38100" dir="2700000" algn="tl">
                    <a:srgbClr val="FFFFFF"/>
                  </a:outerShdw>
                </a:effectLst>
                <a:latin typeface="標楷體" pitchFamily="65" charset="-120"/>
                <a:ea typeface="標楷體" pitchFamily="65" charset="-120"/>
              </a:rPr>
              <a:t>  順序編號，分類建檔，以利查考。</a:t>
            </a:r>
            <a:r>
              <a:rPr lang="zh-TW" altLang="en-US" b="1" dirty="0">
                <a:solidFill>
                  <a:srgbClr val="0033CC"/>
                </a:solidFill>
                <a:ea typeface="標楷體" pitchFamily="65" charset="-120"/>
              </a:rPr>
              <a:t> </a:t>
            </a:r>
          </a:p>
        </p:txBody>
      </p:sp>
    </p:spTree>
    <p:extLst>
      <p:ext uri="{BB962C8B-B14F-4D97-AF65-F5344CB8AC3E}">
        <p14:creationId xmlns:p14="http://schemas.microsoft.com/office/powerpoint/2010/main" val="274330624"/>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a:hlinkClick r:id="rId3" action="ppaction://hlinksldjump"/>
          </p:cNvPr>
          <p:cNvSpPr>
            <a:spLocks noChangeArrowheads="1"/>
          </p:cNvSpPr>
          <p:nvPr/>
        </p:nvSpPr>
        <p:spPr bwMode="auto">
          <a:xfrm>
            <a:off x="762000" y="5334000"/>
            <a:ext cx="3124200" cy="838200"/>
          </a:xfrm>
          <a:prstGeom prst="flowChartMagneticDrum">
            <a:avLst/>
          </a:prstGeom>
          <a:solidFill>
            <a:srgbClr val="33CCCC"/>
          </a:solidFill>
          <a:ln w="9525">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endParaRPr lang="zh-TW" altLang="zh-TW" sz="4000" b="1" u="sng">
              <a:ea typeface="標楷體" pitchFamily="65" charset="-120"/>
            </a:endParaRPr>
          </a:p>
        </p:txBody>
      </p:sp>
      <p:sp>
        <p:nvSpPr>
          <p:cNvPr id="40963" name="AutoShape 3">
            <a:hlinkClick r:id="rId4" action="ppaction://hlinksldjump"/>
          </p:cNvPr>
          <p:cNvSpPr>
            <a:spLocks noChangeArrowheads="1"/>
          </p:cNvSpPr>
          <p:nvPr/>
        </p:nvSpPr>
        <p:spPr bwMode="auto">
          <a:xfrm>
            <a:off x="762000" y="3962400"/>
            <a:ext cx="3124200" cy="838200"/>
          </a:xfrm>
          <a:prstGeom prst="flowChartMagneticDrum">
            <a:avLst/>
          </a:prstGeom>
          <a:solidFill>
            <a:srgbClr val="33CCCC"/>
          </a:solidFill>
          <a:ln w="9525">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endParaRPr lang="zh-TW" altLang="zh-TW" sz="4000" b="1" u="sng">
              <a:ea typeface="標楷體" pitchFamily="65" charset="-120"/>
            </a:endParaRPr>
          </a:p>
        </p:txBody>
      </p:sp>
      <p:sp>
        <p:nvSpPr>
          <p:cNvPr id="40964" name="AutoShape 4">
            <a:hlinkClick r:id="rId5" action="ppaction://hlinksldjump"/>
          </p:cNvPr>
          <p:cNvSpPr>
            <a:spLocks noChangeArrowheads="1"/>
          </p:cNvSpPr>
          <p:nvPr/>
        </p:nvSpPr>
        <p:spPr bwMode="auto">
          <a:xfrm>
            <a:off x="685800" y="2514600"/>
            <a:ext cx="3124200" cy="838200"/>
          </a:xfrm>
          <a:prstGeom prst="flowChartMagneticDrum">
            <a:avLst/>
          </a:prstGeom>
          <a:solidFill>
            <a:srgbClr val="33CCCC"/>
          </a:solidFill>
          <a:ln w="9525">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endParaRPr lang="zh-TW" altLang="zh-TW" sz="4000" b="1" u="sng">
              <a:ea typeface="標楷體" pitchFamily="65" charset="-120"/>
            </a:endParaRPr>
          </a:p>
        </p:txBody>
      </p:sp>
      <p:pic>
        <p:nvPicPr>
          <p:cNvPr id="40965" name="Picture 5" descr="PE01562_"/>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685800"/>
            <a:ext cx="4038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AutoShape 6"/>
          <p:cNvSpPr>
            <a:spLocks noChangeArrowheads="1"/>
          </p:cNvSpPr>
          <p:nvPr/>
        </p:nvSpPr>
        <p:spPr bwMode="auto">
          <a:xfrm>
            <a:off x="381000" y="304800"/>
            <a:ext cx="4191000" cy="914400"/>
          </a:xfrm>
          <a:prstGeom prst="cube">
            <a:avLst>
              <a:gd name="adj" fmla="val 25000"/>
            </a:avLst>
          </a:prstGeom>
          <a:solidFill>
            <a:schemeClr val="accent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a:solidFill>
                  <a:srgbClr val="0033CC"/>
                </a:solidFill>
                <a:ea typeface="標楷體" pitchFamily="65" charset="-120"/>
              </a:rPr>
              <a:t>鑑定作業要領</a:t>
            </a:r>
          </a:p>
        </p:txBody>
      </p:sp>
      <p:sp>
        <p:nvSpPr>
          <p:cNvPr id="40967" name="AutoShape 7">
            <a:hlinkClick r:id="rId5" action="ppaction://hlinksldjump"/>
          </p:cNvPr>
          <p:cNvSpPr>
            <a:spLocks noChangeArrowheads="1"/>
          </p:cNvSpPr>
          <p:nvPr/>
        </p:nvSpPr>
        <p:spPr bwMode="auto">
          <a:xfrm>
            <a:off x="533400" y="2362200"/>
            <a:ext cx="3124200" cy="838200"/>
          </a:xfrm>
          <a:prstGeom prst="flowChartMagneticDrum">
            <a:avLst/>
          </a:prstGeom>
          <a:solidFill>
            <a:srgbClr val="008000"/>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u="sng">
                <a:ea typeface="標楷體" pitchFamily="65" charset="-120"/>
              </a:rPr>
              <a:t>1.</a:t>
            </a:r>
            <a:r>
              <a:rPr lang="zh-TW" altLang="en-US" sz="4000" b="1" u="sng">
                <a:ea typeface="標楷體" pitchFamily="65" charset="-120"/>
              </a:rPr>
              <a:t>適切性</a:t>
            </a:r>
          </a:p>
        </p:txBody>
      </p:sp>
      <p:sp>
        <p:nvSpPr>
          <p:cNvPr id="40968" name="AutoShape 8">
            <a:hlinkClick r:id="rId4" action="ppaction://hlinksldjump"/>
          </p:cNvPr>
          <p:cNvSpPr>
            <a:spLocks noChangeArrowheads="1"/>
          </p:cNvSpPr>
          <p:nvPr/>
        </p:nvSpPr>
        <p:spPr bwMode="auto">
          <a:xfrm>
            <a:off x="609600" y="3810000"/>
            <a:ext cx="3124200" cy="838200"/>
          </a:xfrm>
          <a:prstGeom prst="flowChartMagneticDrum">
            <a:avLst/>
          </a:prstGeom>
          <a:solidFill>
            <a:srgbClr val="008000"/>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u="sng">
                <a:ea typeface="標楷體" pitchFamily="65" charset="-120"/>
              </a:rPr>
              <a:t>2.</a:t>
            </a:r>
            <a:r>
              <a:rPr lang="zh-TW" altLang="en-US" sz="4000" b="1" u="sng">
                <a:ea typeface="標楷體" pitchFamily="65" charset="-120"/>
              </a:rPr>
              <a:t>可靠性</a:t>
            </a:r>
          </a:p>
        </p:txBody>
      </p:sp>
      <p:sp>
        <p:nvSpPr>
          <p:cNvPr id="40969" name="AutoShape 9">
            <a:hlinkClick r:id="rId3" action="ppaction://hlinksldjump"/>
          </p:cNvPr>
          <p:cNvSpPr>
            <a:spLocks noChangeArrowheads="1"/>
          </p:cNvSpPr>
          <p:nvPr/>
        </p:nvSpPr>
        <p:spPr bwMode="auto">
          <a:xfrm>
            <a:off x="609600" y="5181600"/>
            <a:ext cx="3124200" cy="838200"/>
          </a:xfrm>
          <a:prstGeom prst="flowChartMagneticDrum">
            <a:avLst/>
          </a:prstGeom>
          <a:solidFill>
            <a:srgbClr val="008000"/>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u="sng">
                <a:ea typeface="標楷體" pitchFamily="65" charset="-120"/>
              </a:rPr>
              <a:t>3.</a:t>
            </a:r>
            <a:r>
              <a:rPr lang="zh-TW" altLang="en-US" sz="4000" b="1" u="sng">
                <a:ea typeface="標楷體" pitchFamily="65" charset="-120"/>
              </a:rPr>
              <a:t>正確性</a:t>
            </a:r>
          </a:p>
        </p:txBody>
      </p:sp>
      <p:cxnSp>
        <p:nvCxnSpPr>
          <p:cNvPr id="203786" name="AutoShape 10"/>
          <p:cNvCxnSpPr>
            <a:cxnSpLocks noChangeShapeType="1"/>
            <a:stCxn id="40966" idx="4"/>
            <a:endCxn id="40968" idx="4"/>
          </p:cNvCxnSpPr>
          <p:nvPr/>
        </p:nvCxnSpPr>
        <p:spPr bwMode="auto">
          <a:xfrm flipH="1">
            <a:off x="3733800" y="876300"/>
            <a:ext cx="609600" cy="3352800"/>
          </a:xfrm>
          <a:prstGeom prst="bentConnector3">
            <a:avLst>
              <a:gd name="adj1" fmla="val -75000"/>
            </a:avLst>
          </a:prstGeom>
          <a:noFill/>
          <a:ln w="76200">
            <a:solidFill>
              <a:srgbClr val="800080"/>
            </a:solidFill>
            <a:miter lim="800000"/>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787" name="AutoShape 11"/>
          <p:cNvCxnSpPr>
            <a:cxnSpLocks noChangeShapeType="1"/>
            <a:stCxn id="40966" idx="2"/>
            <a:endCxn id="40969" idx="1"/>
          </p:cNvCxnSpPr>
          <p:nvPr/>
        </p:nvCxnSpPr>
        <p:spPr bwMode="auto">
          <a:xfrm rot="10800000" flipH="1" flipV="1">
            <a:off x="381000" y="876300"/>
            <a:ext cx="228600" cy="4724400"/>
          </a:xfrm>
          <a:prstGeom prst="bentConnector3">
            <a:avLst>
              <a:gd name="adj1" fmla="val -100000"/>
            </a:avLst>
          </a:prstGeom>
          <a:noFill/>
          <a:ln w="76200">
            <a:solidFill>
              <a:srgbClr val="800080"/>
            </a:solidFill>
            <a:miter lim="800000"/>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788" name="AutoShape 12"/>
          <p:cNvCxnSpPr>
            <a:cxnSpLocks noChangeShapeType="1"/>
          </p:cNvCxnSpPr>
          <p:nvPr/>
        </p:nvCxnSpPr>
        <p:spPr bwMode="auto">
          <a:xfrm rot="16200000" flipH="1">
            <a:off x="2228850" y="1352550"/>
            <a:ext cx="1562100" cy="1295400"/>
          </a:xfrm>
          <a:prstGeom prst="bentConnector4">
            <a:avLst>
              <a:gd name="adj1" fmla="val 36583"/>
              <a:gd name="adj2" fmla="val 117648"/>
            </a:avLst>
          </a:prstGeom>
          <a:noFill/>
          <a:ln w="76200">
            <a:solidFill>
              <a:srgbClr val="800080"/>
            </a:solidFill>
            <a:miter lim="800000"/>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0973" name="Picture 13" descr="BL00393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4724400"/>
            <a:ext cx="2209800"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23527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203788"/>
                                        </p:tgtEl>
                                        <p:attrNameLst>
                                          <p:attrName>style.visibility</p:attrName>
                                        </p:attrNameLst>
                                      </p:cBhvr>
                                      <p:to>
                                        <p:strVal val="visible"/>
                                      </p:to>
                                    </p:set>
                                    <p:anim calcmode="lin" valueType="num">
                                      <p:cBhvr>
                                        <p:cTn id="7" dur="500" fill="hold"/>
                                        <p:tgtEl>
                                          <p:spTgt spid="203788"/>
                                        </p:tgtEl>
                                        <p:attrNameLst>
                                          <p:attrName>ppt_x</p:attrName>
                                        </p:attrNameLst>
                                      </p:cBhvr>
                                      <p:tavLst>
                                        <p:tav tm="0">
                                          <p:val>
                                            <p:strVal val="#ppt_x"/>
                                          </p:val>
                                        </p:tav>
                                        <p:tav tm="100000">
                                          <p:val>
                                            <p:strVal val="#ppt_x"/>
                                          </p:val>
                                        </p:tav>
                                      </p:tavLst>
                                    </p:anim>
                                    <p:anim calcmode="lin" valueType="num">
                                      <p:cBhvr>
                                        <p:cTn id="8" dur="500" fill="hold"/>
                                        <p:tgtEl>
                                          <p:spTgt spid="203788"/>
                                        </p:tgtEl>
                                        <p:attrNameLst>
                                          <p:attrName>ppt_y</p:attrName>
                                        </p:attrNameLst>
                                      </p:cBhvr>
                                      <p:tavLst>
                                        <p:tav tm="0">
                                          <p:val>
                                            <p:strVal val="#ppt_y-#ppt_h/2"/>
                                          </p:val>
                                        </p:tav>
                                        <p:tav tm="100000">
                                          <p:val>
                                            <p:strVal val="#ppt_y"/>
                                          </p:val>
                                        </p:tav>
                                      </p:tavLst>
                                    </p:anim>
                                    <p:anim calcmode="lin" valueType="num">
                                      <p:cBhvr>
                                        <p:cTn id="9" dur="500" fill="hold"/>
                                        <p:tgtEl>
                                          <p:spTgt spid="203788"/>
                                        </p:tgtEl>
                                        <p:attrNameLst>
                                          <p:attrName>ppt_w</p:attrName>
                                        </p:attrNameLst>
                                      </p:cBhvr>
                                      <p:tavLst>
                                        <p:tav tm="0">
                                          <p:val>
                                            <p:strVal val="#ppt_w"/>
                                          </p:val>
                                        </p:tav>
                                        <p:tav tm="100000">
                                          <p:val>
                                            <p:strVal val="#ppt_w"/>
                                          </p:val>
                                        </p:tav>
                                      </p:tavLst>
                                    </p:anim>
                                    <p:anim calcmode="lin" valueType="num">
                                      <p:cBhvr>
                                        <p:cTn id="10" dur="500" fill="hold"/>
                                        <p:tgtEl>
                                          <p:spTgt spid="203788"/>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1" fill="hold" nodeType="afterEffect">
                                  <p:stCondLst>
                                    <p:cond delay="0"/>
                                  </p:stCondLst>
                                  <p:childTnLst>
                                    <p:set>
                                      <p:cBhvr>
                                        <p:cTn id="13" dur="1" fill="hold">
                                          <p:stCondLst>
                                            <p:cond delay="0"/>
                                          </p:stCondLst>
                                        </p:cTn>
                                        <p:tgtEl>
                                          <p:spTgt spid="203786"/>
                                        </p:tgtEl>
                                        <p:attrNameLst>
                                          <p:attrName>style.visibility</p:attrName>
                                        </p:attrNameLst>
                                      </p:cBhvr>
                                      <p:to>
                                        <p:strVal val="visible"/>
                                      </p:to>
                                    </p:set>
                                    <p:anim calcmode="lin" valueType="num">
                                      <p:cBhvr>
                                        <p:cTn id="14" dur="500" fill="hold"/>
                                        <p:tgtEl>
                                          <p:spTgt spid="203786"/>
                                        </p:tgtEl>
                                        <p:attrNameLst>
                                          <p:attrName>ppt_x</p:attrName>
                                        </p:attrNameLst>
                                      </p:cBhvr>
                                      <p:tavLst>
                                        <p:tav tm="0">
                                          <p:val>
                                            <p:strVal val="#ppt_x"/>
                                          </p:val>
                                        </p:tav>
                                        <p:tav tm="100000">
                                          <p:val>
                                            <p:strVal val="#ppt_x"/>
                                          </p:val>
                                        </p:tav>
                                      </p:tavLst>
                                    </p:anim>
                                    <p:anim calcmode="lin" valueType="num">
                                      <p:cBhvr>
                                        <p:cTn id="15" dur="500" fill="hold"/>
                                        <p:tgtEl>
                                          <p:spTgt spid="203786"/>
                                        </p:tgtEl>
                                        <p:attrNameLst>
                                          <p:attrName>ppt_y</p:attrName>
                                        </p:attrNameLst>
                                      </p:cBhvr>
                                      <p:tavLst>
                                        <p:tav tm="0">
                                          <p:val>
                                            <p:strVal val="#ppt_y-#ppt_h/2"/>
                                          </p:val>
                                        </p:tav>
                                        <p:tav tm="100000">
                                          <p:val>
                                            <p:strVal val="#ppt_y"/>
                                          </p:val>
                                        </p:tav>
                                      </p:tavLst>
                                    </p:anim>
                                    <p:anim calcmode="lin" valueType="num">
                                      <p:cBhvr>
                                        <p:cTn id="16" dur="500" fill="hold"/>
                                        <p:tgtEl>
                                          <p:spTgt spid="203786"/>
                                        </p:tgtEl>
                                        <p:attrNameLst>
                                          <p:attrName>ppt_w</p:attrName>
                                        </p:attrNameLst>
                                      </p:cBhvr>
                                      <p:tavLst>
                                        <p:tav tm="0">
                                          <p:val>
                                            <p:strVal val="#ppt_w"/>
                                          </p:val>
                                        </p:tav>
                                        <p:tav tm="100000">
                                          <p:val>
                                            <p:strVal val="#ppt_w"/>
                                          </p:val>
                                        </p:tav>
                                      </p:tavLst>
                                    </p:anim>
                                    <p:anim calcmode="lin" valueType="num">
                                      <p:cBhvr>
                                        <p:cTn id="17" dur="500" fill="hold"/>
                                        <p:tgtEl>
                                          <p:spTgt spid="203786"/>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000"/>
                            </p:stCondLst>
                            <p:childTnLst>
                              <p:par>
                                <p:cTn id="19" presetID="17" presetClass="entr" presetSubtype="1" fill="hold" nodeType="afterEffect">
                                  <p:stCondLst>
                                    <p:cond delay="0"/>
                                  </p:stCondLst>
                                  <p:childTnLst>
                                    <p:set>
                                      <p:cBhvr>
                                        <p:cTn id="20" dur="1" fill="hold">
                                          <p:stCondLst>
                                            <p:cond delay="0"/>
                                          </p:stCondLst>
                                        </p:cTn>
                                        <p:tgtEl>
                                          <p:spTgt spid="203787"/>
                                        </p:tgtEl>
                                        <p:attrNameLst>
                                          <p:attrName>style.visibility</p:attrName>
                                        </p:attrNameLst>
                                      </p:cBhvr>
                                      <p:to>
                                        <p:strVal val="visible"/>
                                      </p:to>
                                    </p:set>
                                    <p:anim calcmode="lin" valueType="num">
                                      <p:cBhvr>
                                        <p:cTn id="21" dur="500" fill="hold"/>
                                        <p:tgtEl>
                                          <p:spTgt spid="203787"/>
                                        </p:tgtEl>
                                        <p:attrNameLst>
                                          <p:attrName>ppt_x</p:attrName>
                                        </p:attrNameLst>
                                      </p:cBhvr>
                                      <p:tavLst>
                                        <p:tav tm="0">
                                          <p:val>
                                            <p:strVal val="#ppt_x"/>
                                          </p:val>
                                        </p:tav>
                                        <p:tav tm="100000">
                                          <p:val>
                                            <p:strVal val="#ppt_x"/>
                                          </p:val>
                                        </p:tav>
                                      </p:tavLst>
                                    </p:anim>
                                    <p:anim calcmode="lin" valueType="num">
                                      <p:cBhvr>
                                        <p:cTn id="22" dur="500" fill="hold"/>
                                        <p:tgtEl>
                                          <p:spTgt spid="203787"/>
                                        </p:tgtEl>
                                        <p:attrNameLst>
                                          <p:attrName>ppt_y</p:attrName>
                                        </p:attrNameLst>
                                      </p:cBhvr>
                                      <p:tavLst>
                                        <p:tav tm="0">
                                          <p:val>
                                            <p:strVal val="#ppt_y-#ppt_h/2"/>
                                          </p:val>
                                        </p:tav>
                                        <p:tav tm="100000">
                                          <p:val>
                                            <p:strVal val="#ppt_y"/>
                                          </p:val>
                                        </p:tav>
                                      </p:tavLst>
                                    </p:anim>
                                    <p:anim calcmode="lin" valueType="num">
                                      <p:cBhvr>
                                        <p:cTn id="23" dur="500" fill="hold"/>
                                        <p:tgtEl>
                                          <p:spTgt spid="203787"/>
                                        </p:tgtEl>
                                        <p:attrNameLst>
                                          <p:attrName>ppt_w</p:attrName>
                                        </p:attrNameLst>
                                      </p:cBhvr>
                                      <p:tavLst>
                                        <p:tav tm="0">
                                          <p:val>
                                            <p:strVal val="#ppt_w"/>
                                          </p:val>
                                        </p:tav>
                                        <p:tav tm="100000">
                                          <p:val>
                                            <p:strVal val="#ppt_w"/>
                                          </p:val>
                                        </p:tav>
                                      </p:tavLst>
                                    </p:anim>
                                    <p:anim calcmode="lin" valueType="num">
                                      <p:cBhvr>
                                        <p:cTn id="24" dur="500" fill="hold"/>
                                        <p:tgtEl>
                                          <p:spTgt spid="2037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loud"/>
          <p:cNvSpPr>
            <a:spLocks noChangeAspect="1" noEditPoints="1" noChangeArrowheads="1"/>
          </p:cNvSpPr>
          <p:nvPr/>
        </p:nvSpPr>
        <p:spPr bwMode="auto">
          <a:xfrm>
            <a:off x="0" y="304800"/>
            <a:ext cx="9061450" cy="6248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2800" b="1">
                <a:solidFill>
                  <a:srgbClr val="000099"/>
                </a:solidFill>
                <a:ea typeface="標楷體" pitchFamily="65" charset="-120"/>
              </a:rPr>
              <a:t>   </a:t>
            </a:r>
          </a:p>
          <a:p>
            <a:pPr eaLnBrk="1" hangingPunct="1">
              <a:spcBef>
                <a:spcPct val="0"/>
              </a:spcBef>
              <a:buFontTx/>
              <a:buNone/>
            </a:pPr>
            <a:r>
              <a:rPr lang="en-US" altLang="zh-TW" sz="2400" b="1">
                <a:solidFill>
                  <a:srgbClr val="000099"/>
                </a:solidFill>
                <a:latin typeface="標楷體" pitchFamily="65" charset="-120"/>
                <a:ea typeface="標楷體" pitchFamily="65" charset="-120"/>
              </a:rPr>
              <a:t> 1.</a:t>
            </a:r>
            <a:r>
              <a:rPr lang="zh-TW" altLang="en-US" b="1">
                <a:solidFill>
                  <a:srgbClr val="000099"/>
                </a:solidFill>
                <a:latin typeface="標楷體" pitchFamily="65" charset="-120"/>
                <a:ea typeface="標楷體" pitchFamily="65" charset="-120"/>
              </a:rPr>
              <a:t>該項情報資料是否屬於「敵       </a:t>
            </a:r>
          </a:p>
          <a:p>
            <a:pPr eaLnBrk="1" hangingPunct="1">
              <a:spcBef>
                <a:spcPct val="0"/>
              </a:spcBef>
              <a:buFontTx/>
              <a:buNone/>
            </a:pPr>
            <a:r>
              <a:rPr lang="zh-TW" altLang="en-US" b="1">
                <a:solidFill>
                  <a:srgbClr val="000099"/>
                </a:solidFill>
                <a:latin typeface="標楷體" pitchFamily="65" charset="-120"/>
                <a:ea typeface="標楷體" pitchFamily="65" charset="-120"/>
              </a:rPr>
              <a:t>   情」或「作戰地區特性」方 </a:t>
            </a:r>
          </a:p>
          <a:p>
            <a:pPr eaLnBrk="1" hangingPunct="1">
              <a:spcBef>
                <a:spcPct val="0"/>
              </a:spcBef>
              <a:buFontTx/>
              <a:buNone/>
            </a:pPr>
            <a:r>
              <a:rPr lang="zh-TW" altLang="en-US" b="1">
                <a:solidFill>
                  <a:srgbClr val="000099"/>
                </a:solidFill>
                <a:latin typeface="標楷體" pitchFamily="65" charset="-120"/>
                <a:ea typeface="標楷體" pitchFamily="65" charset="-120"/>
              </a:rPr>
              <a:t>   者。</a:t>
            </a:r>
          </a:p>
          <a:p>
            <a:pPr eaLnBrk="1" hangingPunct="1">
              <a:spcBef>
                <a:spcPct val="0"/>
              </a:spcBef>
              <a:buFontTx/>
              <a:buNone/>
            </a:pPr>
            <a:r>
              <a:rPr lang="zh-TW" altLang="en-US" b="1">
                <a:solidFill>
                  <a:srgbClr val="000099"/>
                </a:solidFill>
                <a:latin typeface="標楷體" pitchFamily="65" charset="-120"/>
                <a:ea typeface="標楷體" pitchFamily="65" charset="-120"/>
              </a:rPr>
              <a:t> </a:t>
            </a:r>
            <a:r>
              <a:rPr lang="en-US" altLang="zh-TW" b="1">
                <a:solidFill>
                  <a:srgbClr val="000099"/>
                </a:solidFill>
                <a:latin typeface="標楷體" pitchFamily="65" charset="-120"/>
                <a:ea typeface="標楷體" pitchFamily="65" charset="-120"/>
              </a:rPr>
              <a:t>2.</a:t>
            </a:r>
            <a:r>
              <a:rPr lang="zh-TW" altLang="en-US" b="1">
                <a:solidFill>
                  <a:srgbClr val="000099"/>
                </a:solidFill>
                <a:latin typeface="標楷體" pitchFamily="65" charset="-120"/>
                <a:ea typeface="標楷體" pitchFamily="65" charset="-120"/>
              </a:rPr>
              <a:t>該項情報資料是否為立即需 </a:t>
            </a:r>
          </a:p>
          <a:p>
            <a:pPr eaLnBrk="1" hangingPunct="1">
              <a:spcBef>
                <a:spcPct val="0"/>
              </a:spcBef>
              <a:buFontTx/>
              <a:buNone/>
            </a:pPr>
            <a:r>
              <a:rPr lang="zh-TW" altLang="en-US" b="1">
                <a:solidFill>
                  <a:srgbClr val="000099"/>
                </a:solidFill>
                <a:latin typeface="標楷體" pitchFamily="65" charset="-120"/>
                <a:ea typeface="標楷體" pitchFamily="65" charset="-120"/>
              </a:rPr>
              <a:t>   要者，若然，為何人所需要</a:t>
            </a:r>
          </a:p>
          <a:p>
            <a:pPr eaLnBrk="1" hangingPunct="1">
              <a:spcBef>
                <a:spcPct val="0"/>
              </a:spcBef>
              <a:buFontTx/>
              <a:buNone/>
            </a:pPr>
            <a:r>
              <a:rPr lang="zh-TW" altLang="en-US" b="1">
                <a:solidFill>
                  <a:srgbClr val="000099"/>
                </a:solidFill>
                <a:ea typeface="標楷體" pitchFamily="65" charset="-120"/>
              </a:rPr>
              <a:t>  </a:t>
            </a:r>
            <a:r>
              <a:rPr lang="en-US" altLang="zh-TW" b="1">
                <a:solidFill>
                  <a:srgbClr val="000099"/>
                </a:solidFill>
                <a:latin typeface="標楷體" pitchFamily="65" charset="-120"/>
                <a:ea typeface="標楷體" pitchFamily="65" charset="-120"/>
              </a:rPr>
              <a:t>3.</a:t>
            </a:r>
            <a:r>
              <a:rPr lang="zh-TW" altLang="en-US" b="1">
                <a:solidFill>
                  <a:srgbClr val="000099"/>
                </a:solidFill>
                <a:latin typeface="標楷體" pitchFamily="65" charset="-120"/>
                <a:ea typeface="標楷體" pitchFamily="65" charset="-120"/>
              </a:rPr>
              <a:t>該項情報資料是否現在或未</a:t>
            </a:r>
          </a:p>
          <a:p>
            <a:pPr eaLnBrk="1" hangingPunct="1">
              <a:spcBef>
                <a:spcPct val="0"/>
              </a:spcBef>
              <a:buFontTx/>
              <a:buNone/>
            </a:pPr>
            <a:r>
              <a:rPr lang="zh-TW" altLang="en-US" b="1">
                <a:solidFill>
                  <a:srgbClr val="000099"/>
                </a:solidFill>
                <a:latin typeface="標楷體" pitchFamily="65" charset="-120"/>
                <a:ea typeface="標楷體" pitchFamily="65" charset="-120"/>
              </a:rPr>
              <a:t>   來具有價值，若然，對何人</a:t>
            </a:r>
          </a:p>
          <a:p>
            <a:pPr eaLnBrk="1" hangingPunct="1">
              <a:spcBef>
                <a:spcPct val="0"/>
              </a:spcBef>
              <a:buFontTx/>
              <a:buNone/>
            </a:pPr>
            <a:r>
              <a:rPr lang="zh-TW" altLang="en-US" b="1">
                <a:solidFill>
                  <a:srgbClr val="000099"/>
                </a:solidFill>
                <a:latin typeface="標楷體" pitchFamily="65" charset="-120"/>
                <a:ea typeface="標楷體" pitchFamily="65" charset="-120"/>
              </a:rPr>
              <a:t>   具有價值。</a:t>
            </a:r>
            <a:r>
              <a:rPr lang="zh-TW" altLang="en-US" sz="2800" b="1">
                <a:solidFill>
                  <a:srgbClr val="000099"/>
                </a:solidFill>
                <a:ea typeface="標楷體" pitchFamily="65" charset="-120"/>
              </a:rPr>
              <a:t> </a:t>
            </a:r>
          </a:p>
        </p:txBody>
      </p:sp>
      <p:sp>
        <p:nvSpPr>
          <p:cNvPr id="41987" name="AutoShape 3">
            <a:hlinkClick r:id="rId3" action="ppaction://hlinksldjump"/>
          </p:cNvPr>
          <p:cNvSpPr>
            <a:spLocks noChangeArrowheads="1"/>
          </p:cNvSpPr>
          <p:nvPr/>
        </p:nvSpPr>
        <p:spPr bwMode="auto">
          <a:xfrm>
            <a:off x="457200" y="533400"/>
            <a:ext cx="3124200" cy="838200"/>
          </a:xfrm>
          <a:prstGeom prst="flowChartMagneticDrum">
            <a:avLst/>
          </a:prstGeom>
          <a:solidFill>
            <a:srgbClr val="33CCCC"/>
          </a:solidFill>
          <a:ln w="9525">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u="sng">
                <a:ea typeface="標楷體" pitchFamily="65" charset="-120"/>
              </a:rPr>
              <a:t>1.</a:t>
            </a:r>
            <a:r>
              <a:rPr lang="zh-TW" altLang="en-US" sz="4000" b="1" u="sng">
                <a:ea typeface="標楷體" pitchFamily="65" charset="-120"/>
              </a:rPr>
              <a:t>適切性</a:t>
            </a:r>
          </a:p>
        </p:txBody>
      </p:sp>
      <p:sp>
        <p:nvSpPr>
          <p:cNvPr id="41988" name="AutoShape 4"/>
          <p:cNvSpPr>
            <a:spLocks noChangeArrowheads="1"/>
          </p:cNvSpPr>
          <p:nvPr/>
        </p:nvSpPr>
        <p:spPr bwMode="auto">
          <a:xfrm>
            <a:off x="304800" y="381000"/>
            <a:ext cx="3124200" cy="838200"/>
          </a:xfrm>
          <a:prstGeom prst="flowChartMagneticDrum">
            <a:avLst/>
          </a:prstGeom>
          <a:solidFill>
            <a:srgbClr val="008000"/>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a:ea typeface="標楷體" pitchFamily="65" charset="-120"/>
              </a:rPr>
              <a:t>1.</a:t>
            </a:r>
            <a:r>
              <a:rPr lang="zh-TW" altLang="en-US" sz="4000" b="1">
                <a:ea typeface="標楷體" pitchFamily="65" charset="-120"/>
              </a:rPr>
              <a:t>適切性</a:t>
            </a:r>
          </a:p>
        </p:txBody>
      </p:sp>
      <p:pic>
        <p:nvPicPr>
          <p:cNvPr id="41989" name="Picture 5" descr="PE01832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038600"/>
            <a:ext cx="2362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AutoShape 6">
            <a:hlinkClick r:id="rId5" action="ppaction://hlinksldjump" highlightClick="1"/>
          </p:cNvPr>
          <p:cNvSpPr>
            <a:spLocks noChangeArrowheads="1"/>
          </p:cNvSpPr>
          <p:nvPr/>
        </p:nvSpPr>
        <p:spPr bwMode="auto">
          <a:xfrm>
            <a:off x="381000" y="5943600"/>
            <a:ext cx="685800" cy="685800"/>
          </a:xfrm>
          <a:prstGeom prst="actionButtonRetur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Tree>
    <p:extLst>
      <p:ext uri="{BB962C8B-B14F-4D97-AF65-F5344CB8AC3E}">
        <p14:creationId xmlns:p14="http://schemas.microsoft.com/office/powerpoint/2010/main" val="3418128069"/>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loud"/>
          <p:cNvSpPr>
            <a:spLocks noChangeAspect="1" noEditPoints="1" noChangeArrowheads="1"/>
          </p:cNvSpPr>
          <p:nvPr/>
        </p:nvSpPr>
        <p:spPr bwMode="auto">
          <a:xfrm>
            <a:off x="0" y="304800"/>
            <a:ext cx="9061450" cy="6248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2400" b="1">
                <a:solidFill>
                  <a:srgbClr val="000099"/>
                </a:solidFill>
                <a:ea typeface="標楷體" pitchFamily="65" charset="-120"/>
              </a:rPr>
              <a:t>   </a:t>
            </a:r>
          </a:p>
          <a:p>
            <a:pPr eaLnBrk="1" hangingPunct="1">
              <a:spcBef>
                <a:spcPct val="0"/>
              </a:spcBef>
              <a:buFontTx/>
              <a:buNone/>
            </a:pPr>
            <a:r>
              <a:rPr lang="en-US" altLang="zh-TW" b="1">
                <a:solidFill>
                  <a:srgbClr val="000099"/>
                </a:solidFill>
                <a:ea typeface="標楷體" pitchFamily="65" charset="-120"/>
              </a:rPr>
              <a:t>1.</a:t>
            </a:r>
            <a:r>
              <a:rPr lang="zh-TW" altLang="en-US" b="1">
                <a:solidFill>
                  <a:srgbClr val="000099"/>
                </a:solidFill>
                <a:ea typeface="標楷體" pitchFamily="65" charset="-120"/>
              </a:rPr>
              <a:t>依據獲得該項情報資料當時</a:t>
            </a:r>
          </a:p>
          <a:p>
            <a:pPr eaLnBrk="1" hangingPunct="1">
              <a:spcBef>
                <a:spcPct val="0"/>
              </a:spcBef>
              <a:buFontTx/>
              <a:buNone/>
            </a:pPr>
            <a:r>
              <a:rPr lang="zh-TW" altLang="en-US" b="1">
                <a:solidFill>
                  <a:srgbClr val="000099"/>
                </a:solidFill>
                <a:ea typeface="標楷體" pitchFamily="65" charset="-120"/>
              </a:rPr>
              <a:t>    之狀況，判定其是否能獲得</a:t>
            </a:r>
          </a:p>
          <a:p>
            <a:pPr eaLnBrk="1" hangingPunct="1">
              <a:spcBef>
                <a:spcPct val="0"/>
              </a:spcBef>
              <a:buFontTx/>
              <a:buNone/>
            </a:pPr>
            <a:r>
              <a:rPr lang="zh-TW" altLang="en-US" b="1">
                <a:solidFill>
                  <a:srgbClr val="000099"/>
                </a:solidFill>
                <a:ea typeface="標楷體" pitchFamily="65" charset="-120"/>
              </a:rPr>
              <a:t>    此項情報資料。</a:t>
            </a:r>
            <a:endParaRPr lang="zh-TW" altLang="en-US" b="1">
              <a:solidFill>
                <a:srgbClr val="000099"/>
              </a:solidFill>
              <a:latin typeface="標楷體" pitchFamily="65" charset="-120"/>
              <a:ea typeface="標楷體" pitchFamily="65" charset="-120"/>
            </a:endParaRPr>
          </a:p>
          <a:p>
            <a:pPr eaLnBrk="1" hangingPunct="1">
              <a:spcBef>
                <a:spcPct val="0"/>
              </a:spcBef>
              <a:buFontTx/>
              <a:buNone/>
            </a:pPr>
            <a:r>
              <a:rPr lang="en-US" altLang="zh-TW" b="1">
                <a:solidFill>
                  <a:srgbClr val="000099"/>
                </a:solidFill>
                <a:ea typeface="標楷體" pitchFamily="65" charset="-120"/>
              </a:rPr>
              <a:t>2.</a:t>
            </a:r>
            <a:r>
              <a:rPr lang="zh-TW" altLang="en-US" b="1">
                <a:solidFill>
                  <a:srgbClr val="000099"/>
                </a:solidFill>
                <a:ea typeface="標楷體" pitchFamily="65" charset="-120"/>
              </a:rPr>
              <a:t>根據鑑定者所具有之知識與經</a:t>
            </a:r>
          </a:p>
          <a:p>
            <a:pPr eaLnBrk="1" hangingPunct="1">
              <a:spcBef>
                <a:spcPct val="0"/>
              </a:spcBef>
              <a:buFontTx/>
              <a:buNone/>
            </a:pPr>
            <a:r>
              <a:rPr lang="zh-TW" altLang="en-US" b="1">
                <a:solidFill>
                  <a:srgbClr val="000099"/>
                </a:solidFill>
                <a:ea typeface="標楷體" pitchFamily="65" charset="-120"/>
              </a:rPr>
              <a:t>    驗，判定該項情報資料來源與</a:t>
            </a:r>
          </a:p>
          <a:p>
            <a:pPr eaLnBrk="1" hangingPunct="1">
              <a:spcBef>
                <a:spcPct val="0"/>
              </a:spcBef>
              <a:buFontTx/>
              <a:buNone/>
            </a:pPr>
            <a:r>
              <a:rPr lang="zh-TW" altLang="en-US" b="1">
                <a:solidFill>
                  <a:srgbClr val="000099"/>
                </a:solidFill>
                <a:ea typeface="標楷體" pitchFamily="65" charset="-120"/>
              </a:rPr>
              <a:t>    蒐集機構之可靠程度。</a:t>
            </a:r>
            <a:endParaRPr lang="zh-TW" altLang="en-US" b="1">
              <a:solidFill>
                <a:srgbClr val="000099"/>
              </a:solidFill>
              <a:latin typeface="標楷體" pitchFamily="65" charset="-120"/>
              <a:ea typeface="標楷體" pitchFamily="65" charset="-120"/>
            </a:endParaRPr>
          </a:p>
          <a:p>
            <a:pPr eaLnBrk="1" hangingPunct="1">
              <a:spcBef>
                <a:spcPct val="0"/>
              </a:spcBef>
              <a:buFontTx/>
              <a:buNone/>
            </a:pPr>
            <a:r>
              <a:rPr lang="en-US" altLang="zh-TW" b="1">
                <a:solidFill>
                  <a:srgbClr val="000099"/>
                </a:solidFill>
                <a:ea typeface="標楷體" pitchFamily="65" charset="-120"/>
              </a:rPr>
              <a:t>3.</a:t>
            </a:r>
            <a:r>
              <a:rPr lang="zh-TW" altLang="en-US" b="1">
                <a:solidFill>
                  <a:srgbClr val="000099"/>
                </a:solidFill>
                <a:ea typeface="標楷體" pitchFamily="65" charset="-120"/>
              </a:rPr>
              <a:t>依據蒐集機構之訓練、能力、</a:t>
            </a:r>
          </a:p>
          <a:p>
            <a:pPr eaLnBrk="1" hangingPunct="1">
              <a:spcBef>
                <a:spcPct val="0"/>
              </a:spcBef>
              <a:buFontTx/>
              <a:buNone/>
            </a:pPr>
            <a:r>
              <a:rPr lang="zh-TW" altLang="en-US" b="1">
                <a:solidFill>
                  <a:srgbClr val="000099"/>
                </a:solidFill>
                <a:ea typeface="標楷體" pitchFamily="65" charset="-120"/>
              </a:rPr>
              <a:t>    績效，判定其可靠程度。</a:t>
            </a:r>
            <a:endParaRPr lang="zh-TW" altLang="en-US" b="1">
              <a:solidFill>
                <a:srgbClr val="000099"/>
              </a:solidFill>
              <a:latin typeface="標楷體" pitchFamily="65" charset="-120"/>
              <a:ea typeface="標楷體" pitchFamily="65" charset="-120"/>
            </a:endParaRPr>
          </a:p>
          <a:p>
            <a:pPr eaLnBrk="1" hangingPunct="1">
              <a:spcBef>
                <a:spcPct val="0"/>
              </a:spcBef>
              <a:buFontTx/>
              <a:buNone/>
            </a:pPr>
            <a:endParaRPr lang="en-US" altLang="zh-TW" b="1">
              <a:solidFill>
                <a:srgbClr val="000099"/>
              </a:solidFill>
              <a:latin typeface="標楷體" pitchFamily="65" charset="-120"/>
              <a:ea typeface="標楷體" pitchFamily="65" charset="-120"/>
            </a:endParaRPr>
          </a:p>
        </p:txBody>
      </p:sp>
      <p:sp>
        <p:nvSpPr>
          <p:cNvPr id="43011" name="AutoShape 3">
            <a:hlinkClick r:id="rId3" action="ppaction://hlinksldjump"/>
          </p:cNvPr>
          <p:cNvSpPr>
            <a:spLocks noChangeArrowheads="1"/>
          </p:cNvSpPr>
          <p:nvPr/>
        </p:nvSpPr>
        <p:spPr bwMode="auto">
          <a:xfrm>
            <a:off x="457200" y="533400"/>
            <a:ext cx="3124200" cy="838200"/>
          </a:xfrm>
          <a:prstGeom prst="flowChartMagneticDrum">
            <a:avLst/>
          </a:prstGeom>
          <a:solidFill>
            <a:srgbClr val="33CCCC"/>
          </a:solidFill>
          <a:ln w="9525">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u="sng">
                <a:ea typeface="標楷體" pitchFamily="65" charset="-120"/>
              </a:rPr>
              <a:t>1.</a:t>
            </a:r>
            <a:r>
              <a:rPr lang="zh-TW" altLang="en-US" sz="4000" b="1" u="sng">
                <a:ea typeface="標楷體" pitchFamily="65" charset="-120"/>
              </a:rPr>
              <a:t>適切性</a:t>
            </a:r>
          </a:p>
        </p:txBody>
      </p:sp>
      <p:sp>
        <p:nvSpPr>
          <p:cNvPr id="43012" name="AutoShape 4"/>
          <p:cNvSpPr>
            <a:spLocks noChangeArrowheads="1"/>
          </p:cNvSpPr>
          <p:nvPr/>
        </p:nvSpPr>
        <p:spPr bwMode="auto">
          <a:xfrm>
            <a:off x="304800" y="381000"/>
            <a:ext cx="3124200" cy="838200"/>
          </a:xfrm>
          <a:prstGeom prst="flowChartMagneticDrum">
            <a:avLst/>
          </a:prstGeom>
          <a:solidFill>
            <a:srgbClr val="008000"/>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a:ea typeface="標楷體" pitchFamily="65" charset="-120"/>
              </a:rPr>
              <a:t>2.</a:t>
            </a:r>
            <a:r>
              <a:rPr lang="zh-TW" altLang="en-US" sz="4000" b="1">
                <a:ea typeface="標楷體" pitchFamily="65" charset="-120"/>
              </a:rPr>
              <a:t>可靠性</a:t>
            </a:r>
          </a:p>
        </p:txBody>
      </p:sp>
      <p:pic>
        <p:nvPicPr>
          <p:cNvPr id="43013" name="Picture 5" descr="PE01832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038600"/>
            <a:ext cx="2362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7241243"/>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loud"/>
          <p:cNvSpPr>
            <a:spLocks noChangeAspect="1" noEditPoints="1" noChangeArrowheads="1"/>
          </p:cNvSpPr>
          <p:nvPr/>
        </p:nvSpPr>
        <p:spPr bwMode="auto">
          <a:xfrm>
            <a:off x="0" y="304800"/>
            <a:ext cx="9061450" cy="6248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endParaRPr lang="en-US" altLang="zh-TW" sz="2400" b="1">
              <a:solidFill>
                <a:srgbClr val="000099"/>
              </a:solidFill>
              <a:ea typeface="標楷體" pitchFamily="65" charset="-120"/>
            </a:endParaRPr>
          </a:p>
          <a:p>
            <a:pPr eaLnBrk="1" hangingPunct="1">
              <a:spcBef>
                <a:spcPct val="0"/>
              </a:spcBef>
              <a:buFontTx/>
              <a:buNone/>
            </a:pPr>
            <a:r>
              <a:rPr lang="en-US" altLang="zh-TW" b="1">
                <a:solidFill>
                  <a:srgbClr val="000099"/>
                </a:solidFill>
                <a:ea typeface="標楷體" pitchFamily="65" charset="-120"/>
              </a:rPr>
              <a:t>4.</a:t>
            </a:r>
            <a:r>
              <a:rPr lang="zh-TW" altLang="en-US" b="1">
                <a:solidFill>
                  <a:srgbClr val="000099"/>
                </a:solidFill>
                <a:ea typeface="標楷體" pitchFamily="65" charset="-120"/>
              </a:rPr>
              <a:t>情報資料來源與蒐集機構之可</a:t>
            </a:r>
          </a:p>
          <a:p>
            <a:pPr eaLnBrk="1" hangingPunct="1">
              <a:spcBef>
                <a:spcPct val="0"/>
              </a:spcBef>
              <a:buFontTx/>
              <a:buNone/>
            </a:pPr>
            <a:r>
              <a:rPr lang="zh-TW" altLang="en-US" b="1">
                <a:solidFill>
                  <a:srgbClr val="000099"/>
                </a:solidFill>
                <a:ea typeface="標楷體" pitchFamily="65" charset="-120"/>
              </a:rPr>
              <a:t>   靠性，通常區分下列六個等級</a:t>
            </a:r>
          </a:p>
          <a:p>
            <a:pPr eaLnBrk="1" hangingPunct="1">
              <a:spcBef>
                <a:spcPct val="0"/>
              </a:spcBef>
              <a:buFontTx/>
              <a:buNone/>
            </a:pPr>
            <a:r>
              <a:rPr lang="zh-TW" altLang="en-US" b="1">
                <a:solidFill>
                  <a:srgbClr val="000099"/>
                </a:solidFill>
                <a:ea typeface="標楷體" pitchFamily="65" charset="-120"/>
              </a:rPr>
              <a:t>   ：</a:t>
            </a:r>
          </a:p>
          <a:p>
            <a:pPr eaLnBrk="1" hangingPunct="1">
              <a:spcBef>
                <a:spcPct val="0"/>
              </a:spcBef>
              <a:buFontTx/>
              <a:buNone/>
            </a:pPr>
            <a:r>
              <a:rPr lang="zh-TW" altLang="en-US" b="1">
                <a:solidFill>
                  <a:srgbClr val="000099"/>
                </a:solidFill>
                <a:ea typeface="標楷體" pitchFamily="65" charset="-120"/>
              </a:rPr>
              <a:t>    甲－完全可靠。</a:t>
            </a:r>
          </a:p>
          <a:p>
            <a:pPr eaLnBrk="1" hangingPunct="1">
              <a:spcBef>
                <a:spcPct val="0"/>
              </a:spcBef>
              <a:buFontTx/>
              <a:buNone/>
            </a:pPr>
            <a:r>
              <a:rPr lang="zh-TW" altLang="en-US" b="1">
                <a:solidFill>
                  <a:srgbClr val="000099"/>
                </a:solidFill>
                <a:ea typeface="標楷體" pitchFamily="65" charset="-120"/>
              </a:rPr>
              <a:t>    乙－通常可靠。</a:t>
            </a:r>
          </a:p>
          <a:p>
            <a:pPr eaLnBrk="1" hangingPunct="1">
              <a:spcBef>
                <a:spcPct val="0"/>
              </a:spcBef>
              <a:buFontTx/>
              <a:buNone/>
            </a:pPr>
            <a:r>
              <a:rPr lang="zh-TW" altLang="en-US" b="1">
                <a:solidFill>
                  <a:srgbClr val="000099"/>
                </a:solidFill>
                <a:ea typeface="標楷體" pitchFamily="65" charset="-120"/>
              </a:rPr>
              <a:t>    丙－尚可靠性。</a:t>
            </a:r>
          </a:p>
          <a:p>
            <a:pPr eaLnBrk="1" hangingPunct="1">
              <a:spcBef>
                <a:spcPct val="0"/>
              </a:spcBef>
              <a:buFontTx/>
              <a:buNone/>
            </a:pPr>
            <a:r>
              <a:rPr lang="zh-TW" altLang="en-US" b="1">
                <a:solidFill>
                  <a:srgbClr val="000099"/>
                </a:solidFill>
                <a:ea typeface="標楷體" pitchFamily="65" charset="-120"/>
              </a:rPr>
              <a:t>    丁－較不可靠。</a:t>
            </a:r>
          </a:p>
          <a:p>
            <a:pPr eaLnBrk="1" hangingPunct="1">
              <a:spcBef>
                <a:spcPct val="0"/>
              </a:spcBef>
              <a:buFontTx/>
              <a:buNone/>
            </a:pPr>
            <a:r>
              <a:rPr lang="zh-TW" altLang="en-US" b="1">
                <a:solidFill>
                  <a:srgbClr val="000099"/>
                </a:solidFill>
                <a:ea typeface="標楷體" pitchFamily="65" charset="-120"/>
              </a:rPr>
              <a:t>    戊－不可靠。</a:t>
            </a:r>
          </a:p>
          <a:p>
            <a:pPr eaLnBrk="1" hangingPunct="1">
              <a:spcBef>
                <a:spcPct val="0"/>
              </a:spcBef>
              <a:buFontTx/>
              <a:buNone/>
            </a:pPr>
            <a:r>
              <a:rPr lang="zh-TW" altLang="en-US" b="1">
                <a:solidFill>
                  <a:srgbClr val="000099"/>
                </a:solidFill>
                <a:latin typeface="標楷體" pitchFamily="65" charset="-120"/>
                <a:ea typeface="標楷體" pitchFamily="65" charset="-120"/>
              </a:rPr>
              <a:t>  己－可靠性不能判明。</a:t>
            </a:r>
            <a:r>
              <a:rPr lang="zh-TW" altLang="en-US" sz="2400" b="1">
                <a:solidFill>
                  <a:srgbClr val="000099"/>
                </a:solidFill>
                <a:ea typeface="標楷體" pitchFamily="65" charset="-120"/>
              </a:rPr>
              <a:t> </a:t>
            </a:r>
          </a:p>
        </p:txBody>
      </p:sp>
      <p:sp>
        <p:nvSpPr>
          <p:cNvPr id="44035" name="AutoShape 3">
            <a:hlinkClick r:id="rId3" action="ppaction://hlinksldjump"/>
          </p:cNvPr>
          <p:cNvSpPr>
            <a:spLocks noChangeArrowheads="1"/>
          </p:cNvSpPr>
          <p:nvPr/>
        </p:nvSpPr>
        <p:spPr bwMode="auto">
          <a:xfrm>
            <a:off x="457200" y="533400"/>
            <a:ext cx="3124200" cy="838200"/>
          </a:xfrm>
          <a:prstGeom prst="flowChartMagneticDrum">
            <a:avLst/>
          </a:prstGeom>
          <a:solidFill>
            <a:srgbClr val="33CCCC"/>
          </a:solidFill>
          <a:ln w="9525">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u="sng">
                <a:ea typeface="標楷體" pitchFamily="65" charset="-120"/>
              </a:rPr>
              <a:t>1.</a:t>
            </a:r>
            <a:r>
              <a:rPr lang="zh-TW" altLang="en-US" sz="4000" b="1" u="sng">
                <a:ea typeface="標楷體" pitchFamily="65" charset="-120"/>
              </a:rPr>
              <a:t>適切性</a:t>
            </a:r>
          </a:p>
        </p:txBody>
      </p:sp>
      <p:sp>
        <p:nvSpPr>
          <p:cNvPr id="44036" name="AutoShape 4"/>
          <p:cNvSpPr>
            <a:spLocks noChangeArrowheads="1"/>
          </p:cNvSpPr>
          <p:nvPr/>
        </p:nvSpPr>
        <p:spPr bwMode="auto">
          <a:xfrm>
            <a:off x="304800" y="381000"/>
            <a:ext cx="3124200" cy="838200"/>
          </a:xfrm>
          <a:prstGeom prst="flowChartMagneticDrum">
            <a:avLst/>
          </a:prstGeom>
          <a:solidFill>
            <a:srgbClr val="008000"/>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a:ea typeface="標楷體" pitchFamily="65" charset="-120"/>
              </a:rPr>
              <a:t>2.</a:t>
            </a:r>
            <a:r>
              <a:rPr lang="zh-TW" altLang="en-US" sz="4000" b="1">
                <a:ea typeface="標楷體" pitchFamily="65" charset="-120"/>
              </a:rPr>
              <a:t>可靠性</a:t>
            </a:r>
          </a:p>
        </p:txBody>
      </p:sp>
      <p:pic>
        <p:nvPicPr>
          <p:cNvPr id="44037" name="Picture 5" descr="PE01832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038600"/>
            <a:ext cx="2362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AutoShape 6">
            <a:hlinkClick r:id="rId5" action="ppaction://hlinksldjump" highlightClick="1"/>
          </p:cNvPr>
          <p:cNvSpPr>
            <a:spLocks noChangeArrowheads="1"/>
          </p:cNvSpPr>
          <p:nvPr/>
        </p:nvSpPr>
        <p:spPr bwMode="auto">
          <a:xfrm>
            <a:off x="381000" y="5943600"/>
            <a:ext cx="685800" cy="685800"/>
          </a:xfrm>
          <a:prstGeom prst="actionButtonRetur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Tree>
    <p:extLst>
      <p:ext uri="{BB962C8B-B14F-4D97-AF65-F5344CB8AC3E}">
        <p14:creationId xmlns:p14="http://schemas.microsoft.com/office/powerpoint/2010/main" val="1708498942"/>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loud"/>
          <p:cNvSpPr>
            <a:spLocks noChangeAspect="1" noEditPoints="1" noChangeArrowheads="1"/>
          </p:cNvSpPr>
          <p:nvPr/>
        </p:nvSpPr>
        <p:spPr bwMode="auto">
          <a:xfrm>
            <a:off x="0" y="381000"/>
            <a:ext cx="9144000" cy="6248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2400" b="1">
                <a:solidFill>
                  <a:srgbClr val="000099"/>
                </a:solidFill>
                <a:ea typeface="標楷體" pitchFamily="65" charset="-120"/>
              </a:rPr>
              <a:t>   </a:t>
            </a:r>
          </a:p>
          <a:p>
            <a:pPr eaLnBrk="1" hangingPunct="1">
              <a:spcBef>
                <a:spcPct val="0"/>
              </a:spcBef>
              <a:buFontTx/>
              <a:buNone/>
            </a:pPr>
            <a:r>
              <a:rPr lang="en-US" altLang="zh-TW" b="1">
                <a:solidFill>
                  <a:srgbClr val="000099"/>
                </a:solidFill>
                <a:ea typeface="標楷體" pitchFamily="65" charset="-120"/>
              </a:rPr>
              <a:t>1.</a:t>
            </a:r>
            <a:r>
              <a:rPr lang="zh-TW" altLang="en-US" b="1">
                <a:solidFill>
                  <a:srgbClr val="000099"/>
                </a:solidFill>
                <a:ea typeface="標楷體" pitchFamily="65" charset="-120"/>
              </a:rPr>
              <a:t>所報告之內容，是否完全可 信</a:t>
            </a:r>
            <a:endParaRPr lang="zh-TW" altLang="en-US" b="1">
              <a:solidFill>
                <a:srgbClr val="000099"/>
              </a:solidFill>
              <a:latin typeface="標楷體" pitchFamily="65" charset="-120"/>
              <a:ea typeface="標楷體" pitchFamily="65" charset="-120"/>
            </a:endParaRPr>
          </a:p>
          <a:p>
            <a:pPr eaLnBrk="1" hangingPunct="1">
              <a:spcBef>
                <a:spcPct val="0"/>
              </a:spcBef>
              <a:buFontTx/>
              <a:buNone/>
            </a:pPr>
            <a:r>
              <a:rPr lang="en-US" altLang="zh-TW" b="1">
                <a:solidFill>
                  <a:srgbClr val="000099"/>
                </a:solidFill>
                <a:ea typeface="標楷體" pitchFamily="65" charset="-120"/>
              </a:rPr>
              <a:t>2.</a:t>
            </a:r>
            <a:r>
              <a:rPr lang="zh-TW" altLang="en-US" b="1">
                <a:solidFill>
                  <a:srgbClr val="000099"/>
                </a:solidFill>
                <a:ea typeface="標楷體" pitchFamily="65" charset="-120"/>
              </a:rPr>
              <a:t>所報告之內容，是否前後一致</a:t>
            </a:r>
          </a:p>
          <a:p>
            <a:pPr eaLnBrk="1" hangingPunct="1">
              <a:spcBef>
                <a:spcPct val="0"/>
              </a:spcBef>
              <a:buFontTx/>
              <a:buNone/>
            </a:pPr>
            <a:r>
              <a:rPr lang="zh-TW" altLang="en-US" b="1">
                <a:solidFill>
                  <a:srgbClr val="000099"/>
                </a:solidFill>
                <a:ea typeface="標楷體" pitchFamily="65" charset="-120"/>
              </a:rPr>
              <a:t>   。是否可由其他來源或蒐集機</a:t>
            </a:r>
          </a:p>
          <a:p>
            <a:pPr eaLnBrk="1" hangingPunct="1">
              <a:spcBef>
                <a:spcPct val="0"/>
              </a:spcBef>
              <a:buFontTx/>
              <a:buNone/>
            </a:pPr>
            <a:r>
              <a:rPr lang="zh-TW" altLang="en-US" b="1">
                <a:solidFill>
                  <a:srgbClr val="000099"/>
                </a:solidFill>
                <a:ea typeface="標楷體" pitchFamily="65" charset="-120"/>
              </a:rPr>
              <a:t>   構所獲得之情報資料加以印證</a:t>
            </a:r>
          </a:p>
          <a:p>
            <a:pPr eaLnBrk="1" hangingPunct="1">
              <a:spcBef>
                <a:spcPct val="0"/>
              </a:spcBef>
              <a:buFontTx/>
              <a:buNone/>
            </a:pPr>
            <a:r>
              <a:rPr lang="zh-TW" altLang="en-US" b="1">
                <a:solidFill>
                  <a:srgbClr val="000099"/>
                </a:solidFill>
                <a:ea typeface="標楷體" pitchFamily="65" charset="-120"/>
              </a:rPr>
              <a:t>   或確定。</a:t>
            </a:r>
            <a:endParaRPr lang="zh-TW" altLang="en-US" b="1">
              <a:solidFill>
                <a:srgbClr val="000099"/>
              </a:solidFill>
              <a:latin typeface="標楷體" pitchFamily="65" charset="-120"/>
              <a:ea typeface="標楷體" pitchFamily="65" charset="-120"/>
            </a:endParaRPr>
          </a:p>
          <a:p>
            <a:pPr eaLnBrk="1" hangingPunct="1">
              <a:spcBef>
                <a:spcPct val="0"/>
              </a:spcBef>
              <a:buFontTx/>
              <a:buNone/>
            </a:pPr>
            <a:r>
              <a:rPr lang="en-US" altLang="zh-TW" b="1">
                <a:solidFill>
                  <a:srgbClr val="000099"/>
                </a:solidFill>
                <a:ea typeface="標楷體" pitchFamily="65" charset="-120"/>
              </a:rPr>
              <a:t>3.</a:t>
            </a:r>
            <a:r>
              <a:rPr lang="zh-TW" altLang="en-US" b="1">
                <a:solidFill>
                  <a:srgbClr val="000099"/>
                </a:solidFill>
                <a:ea typeface="標楷體" pitchFamily="65" charset="-120"/>
              </a:rPr>
              <a:t>與現有已知資料是否相符或矛</a:t>
            </a:r>
          </a:p>
          <a:p>
            <a:pPr eaLnBrk="1" hangingPunct="1">
              <a:spcBef>
                <a:spcPct val="0"/>
              </a:spcBef>
              <a:buFontTx/>
              <a:buNone/>
            </a:pPr>
            <a:r>
              <a:rPr lang="zh-TW" altLang="en-US" b="1">
                <a:solidFill>
                  <a:srgbClr val="000099"/>
                </a:solidFill>
                <a:ea typeface="標楷體" pitchFamily="65" charset="-120"/>
              </a:rPr>
              <a:t>   盾；若不相符，何者較為真</a:t>
            </a:r>
          </a:p>
          <a:p>
            <a:pPr eaLnBrk="1" hangingPunct="1">
              <a:spcBef>
                <a:spcPct val="0"/>
              </a:spcBef>
              <a:buFontTx/>
              <a:buNone/>
            </a:pPr>
            <a:r>
              <a:rPr lang="zh-TW" altLang="en-US" b="1">
                <a:solidFill>
                  <a:srgbClr val="000099"/>
                </a:solidFill>
                <a:ea typeface="標楷體" pitchFamily="65" charset="-120"/>
              </a:rPr>
              <a:t>   實。</a:t>
            </a:r>
            <a:endParaRPr lang="zh-TW" altLang="en-US" b="1">
              <a:solidFill>
                <a:srgbClr val="000099"/>
              </a:solidFill>
              <a:latin typeface="標楷體" pitchFamily="65" charset="-120"/>
              <a:ea typeface="標楷體" pitchFamily="65" charset="-120"/>
            </a:endParaRPr>
          </a:p>
          <a:p>
            <a:pPr eaLnBrk="1" hangingPunct="1">
              <a:spcBef>
                <a:spcPct val="0"/>
              </a:spcBef>
              <a:buFontTx/>
              <a:buNone/>
            </a:pPr>
            <a:endParaRPr lang="en-US" altLang="zh-TW" sz="2400" b="1">
              <a:solidFill>
                <a:srgbClr val="000099"/>
              </a:solidFill>
              <a:latin typeface="標楷體" pitchFamily="65" charset="-120"/>
              <a:ea typeface="標楷體" pitchFamily="65" charset="-120"/>
            </a:endParaRPr>
          </a:p>
        </p:txBody>
      </p:sp>
      <p:sp>
        <p:nvSpPr>
          <p:cNvPr id="45059" name="AutoShape 3">
            <a:hlinkClick r:id="rId3" action="ppaction://hlinksldjump"/>
          </p:cNvPr>
          <p:cNvSpPr>
            <a:spLocks noChangeArrowheads="1"/>
          </p:cNvSpPr>
          <p:nvPr/>
        </p:nvSpPr>
        <p:spPr bwMode="auto">
          <a:xfrm>
            <a:off x="457200" y="533400"/>
            <a:ext cx="3124200" cy="838200"/>
          </a:xfrm>
          <a:prstGeom prst="flowChartMagneticDrum">
            <a:avLst/>
          </a:prstGeom>
          <a:solidFill>
            <a:srgbClr val="33CCCC"/>
          </a:solidFill>
          <a:ln w="9525">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u="sng">
                <a:ea typeface="標楷體" pitchFamily="65" charset="-120"/>
              </a:rPr>
              <a:t>1.</a:t>
            </a:r>
            <a:r>
              <a:rPr lang="zh-TW" altLang="en-US" sz="4000" b="1" u="sng">
                <a:ea typeface="標楷體" pitchFamily="65" charset="-120"/>
              </a:rPr>
              <a:t>適切性</a:t>
            </a:r>
          </a:p>
        </p:txBody>
      </p:sp>
      <p:sp>
        <p:nvSpPr>
          <p:cNvPr id="45060" name="AutoShape 4"/>
          <p:cNvSpPr>
            <a:spLocks noChangeArrowheads="1"/>
          </p:cNvSpPr>
          <p:nvPr/>
        </p:nvSpPr>
        <p:spPr bwMode="auto">
          <a:xfrm>
            <a:off x="304800" y="381000"/>
            <a:ext cx="3124200" cy="838200"/>
          </a:xfrm>
          <a:prstGeom prst="flowChartMagneticDrum">
            <a:avLst/>
          </a:prstGeom>
          <a:solidFill>
            <a:srgbClr val="008000"/>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a:ea typeface="標楷體" pitchFamily="65" charset="-120"/>
              </a:rPr>
              <a:t>3.</a:t>
            </a:r>
            <a:r>
              <a:rPr lang="zh-TW" altLang="en-US" sz="4000" b="1">
                <a:ea typeface="標楷體" pitchFamily="65" charset="-120"/>
              </a:rPr>
              <a:t>正確性</a:t>
            </a:r>
          </a:p>
        </p:txBody>
      </p:sp>
      <p:pic>
        <p:nvPicPr>
          <p:cNvPr id="45061" name="Picture 5" descr="PE01832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038600"/>
            <a:ext cx="2362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614350"/>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loud"/>
          <p:cNvSpPr>
            <a:spLocks noChangeAspect="1" noEditPoints="1" noChangeArrowheads="1"/>
          </p:cNvSpPr>
          <p:nvPr/>
        </p:nvSpPr>
        <p:spPr bwMode="auto">
          <a:xfrm>
            <a:off x="0" y="381000"/>
            <a:ext cx="9061450" cy="6248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b="1">
                <a:solidFill>
                  <a:srgbClr val="000099"/>
                </a:solidFill>
                <a:ea typeface="標楷體" pitchFamily="65" charset="-120"/>
              </a:rPr>
              <a:t>4.</a:t>
            </a:r>
            <a:r>
              <a:rPr lang="zh-TW" altLang="en-US" b="1">
                <a:solidFill>
                  <a:srgbClr val="000099"/>
                </a:solidFill>
                <a:ea typeface="標楷體" pitchFamily="65" charset="-120"/>
              </a:rPr>
              <a:t>情報資料之正確性，通常以阿</a:t>
            </a:r>
          </a:p>
          <a:p>
            <a:pPr eaLnBrk="1" hangingPunct="1">
              <a:spcBef>
                <a:spcPct val="0"/>
              </a:spcBef>
              <a:buFontTx/>
              <a:buNone/>
            </a:pPr>
            <a:r>
              <a:rPr lang="zh-TW" altLang="en-US" b="1">
                <a:solidFill>
                  <a:srgbClr val="000099"/>
                </a:solidFill>
                <a:ea typeface="標楷體" pitchFamily="65" charset="-120"/>
              </a:rPr>
              <a:t>    拉伯數字區分其正確程度：</a:t>
            </a:r>
          </a:p>
          <a:p>
            <a:pPr eaLnBrk="1" hangingPunct="1">
              <a:spcBef>
                <a:spcPct val="0"/>
              </a:spcBef>
              <a:buFontTx/>
              <a:buNone/>
            </a:pPr>
            <a:r>
              <a:rPr lang="zh-TW" altLang="en-US" b="1">
                <a:solidFill>
                  <a:srgbClr val="000099"/>
                </a:solidFill>
                <a:ea typeface="標楷體" pitchFamily="65" charset="-120"/>
              </a:rPr>
              <a:t>    １</a:t>
            </a:r>
            <a:r>
              <a:rPr lang="en-US" altLang="zh-TW" b="1">
                <a:solidFill>
                  <a:srgbClr val="000099"/>
                </a:solidFill>
                <a:ea typeface="標楷體" pitchFamily="65" charset="-120"/>
              </a:rPr>
              <a:t>.</a:t>
            </a:r>
            <a:r>
              <a:rPr lang="zh-TW" altLang="en-US" b="1">
                <a:solidFill>
                  <a:srgbClr val="000099"/>
                </a:solidFill>
                <a:ea typeface="標楷體" pitchFamily="65" charset="-120"/>
              </a:rPr>
              <a:t>－完全正確。</a:t>
            </a:r>
          </a:p>
          <a:p>
            <a:pPr eaLnBrk="1" hangingPunct="1">
              <a:spcBef>
                <a:spcPct val="0"/>
              </a:spcBef>
              <a:buFontTx/>
              <a:buNone/>
            </a:pPr>
            <a:r>
              <a:rPr lang="zh-TW" altLang="en-US" b="1">
                <a:solidFill>
                  <a:srgbClr val="000099"/>
                </a:solidFill>
                <a:ea typeface="標楷體" pitchFamily="65" charset="-120"/>
              </a:rPr>
              <a:t>    ２</a:t>
            </a:r>
            <a:r>
              <a:rPr lang="en-US" altLang="zh-TW" b="1">
                <a:solidFill>
                  <a:srgbClr val="000099"/>
                </a:solidFill>
                <a:ea typeface="標楷體" pitchFamily="65" charset="-120"/>
              </a:rPr>
              <a:t>.</a:t>
            </a:r>
            <a:r>
              <a:rPr lang="zh-TW" altLang="en-US" b="1">
                <a:solidFill>
                  <a:srgbClr val="000099"/>
                </a:solidFill>
                <a:ea typeface="標楷體" pitchFamily="65" charset="-120"/>
              </a:rPr>
              <a:t>－相當正確。</a:t>
            </a:r>
          </a:p>
          <a:p>
            <a:pPr eaLnBrk="1" hangingPunct="1">
              <a:spcBef>
                <a:spcPct val="0"/>
              </a:spcBef>
              <a:buFontTx/>
              <a:buNone/>
            </a:pPr>
            <a:r>
              <a:rPr lang="zh-TW" altLang="en-US" b="1">
                <a:solidFill>
                  <a:srgbClr val="000099"/>
                </a:solidFill>
                <a:ea typeface="標楷體" pitchFamily="65" charset="-120"/>
              </a:rPr>
              <a:t>    ３</a:t>
            </a:r>
            <a:r>
              <a:rPr lang="en-US" altLang="zh-TW" b="1">
                <a:solidFill>
                  <a:srgbClr val="000099"/>
                </a:solidFill>
                <a:ea typeface="標楷體" pitchFamily="65" charset="-120"/>
              </a:rPr>
              <a:t>.</a:t>
            </a:r>
            <a:r>
              <a:rPr lang="zh-TW" altLang="en-US" b="1">
                <a:solidFill>
                  <a:srgbClr val="000099"/>
                </a:solidFill>
                <a:ea typeface="標楷體" pitchFamily="65" charset="-120"/>
              </a:rPr>
              <a:t>－可能正確。</a:t>
            </a:r>
          </a:p>
          <a:p>
            <a:pPr eaLnBrk="1" hangingPunct="1">
              <a:spcBef>
                <a:spcPct val="0"/>
              </a:spcBef>
              <a:buFontTx/>
              <a:buNone/>
            </a:pPr>
            <a:r>
              <a:rPr lang="zh-TW" altLang="en-US" b="1">
                <a:solidFill>
                  <a:srgbClr val="000099"/>
                </a:solidFill>
                <a:ea typeface="標楷體" pitchFamily="65" charset="-120"/>
              </a:rPr>
              <a:t>    ４</a:t>
            </a:r>
            <a:r>
              <a:rPr lang="en-US" altLang="zh-TW" b="1">
                <a:solidFill>
                  <a:srgbClr val="000099"/>
                </a:solidFill>
                <a:ea typeface="標楷體" pitchFamily="65" charset="-120"/>
              </a:rPr>
              <a:t>.</a:t>
            </a:r>
            <a:r>
              <a:rPr lang="zh-TW" altLang="en-US" b="1">
                <a:solidFill>
                  <a:srgbClr val="000099"/>
                </a:solidFill>
                <a:ea typeface="標楷體" pitchFamily="65" charset="-120"/>
              </a:rPr>
              <a:t>－正確性可疑。</a:t>
            </a:r>
          </a:p>
          <a:p>
            <a:pPr eaLnBrk="1" hangingPunct="1">
              <a:spcBef>
                <a:spcPct val="0"/>
              </a:spcBef>
              <a:buFontTx/>
              <a:buNone/>
            </a:pPr>
            <a:r>
              <a:rPr lang="zh-TW" altLang="en-US" b="1">
                <a:solidFill>
                  <a:srgbClr val="000099"/>
                </a:solidFill>
                <a:ea typeface="標楷體" pitchFamily="65" charset="-120"/>
              </a:rPr>
              <a:t>    ５</a:t>
            </a:r>
            <a:r>
              <a:rPr lang="en-US" altLang="zh-TW" b="1">
                <a:solidFill>
                  <a:srgbClr val="000099"/>
                </a:solidFill>
                <a:ea typeface="標楷體" pitchFamily="65" charset="-120"/>
              </a:rPr>
              <a:t>.</a:t>
            </a:r>
            <a:r>
              <a:rPr lang="zh-TW" altLang="en-US" b="1">
                <a:solidFill>
                  <a:srgbClr val="000099"/>
                </a:solidFill>
                <a:ea typeface="標楷體" pitchFamily="65" charset="-120"/>
              </a:rPr>
              <a:t>－可能不正確。</a:t>
            </a:r>
          </a:p>
          <a:p>
            <a:pPr eaLnBrk="1" hangingPunct="1">
              <a:spcBef>
                <a:spcPct val="0"/>
              </a:spcBef>
              <a:buFontTx/>
              <a:buNone/>
            </a:pPr>
            <a:r>
              <a:rPr lang="zh-TW" altLang="en-US" b="1">
                <a:solidFill>
                  <a:srgbClr val="000099"/>
                </a:solidFill>
                <a:ea typeface="標楷體" pitchFamily="65" charset="-120"/>
              </a:rPr>
              <a:t>    ６</a:t>
            </a:r>
            <a:r>
              <a:rPr lang="en-US" altLang="zh-TW" b="1">
                <a:solidFill>
                  <a:srgbClr val="000099"/>
                </a:solidFill>
                <a:ea typeface="標楷體" pitchFamily="65" charset="-120"/>
              </a:rPr>
              <a:t>.</a:t>
            </a:r>
            <a:r>
              <a:rPr lang="zh-TW" altLang="en-US" b="1">
                <a:solidFill>
                  <a:srgbClr val="000099"/>
                </a:solidFill>
                <a:ea typeface="標楷體" pitchFamily="65" charset="-120"/>
              </a:rPr>
              <a:t>－正確性不能判明。</a:t>
            </a:r>
            <a:r>
              <a:rPr lang="zh-TW" altLang="en-US" sz="2400" b="1">
                <a:solidFill>
                  <a:srgbClr val="000099"/>
                </a:solidFill>
                <a:latin typeface="標楷體" pitchFamily="65" charset="-120"/>
                <a:ea typeface="標楷體" pitchFamily="65" charset="-120"/>
              </a:rPr>
              <a:t> </a:t>
            </a:r>
          </a:p>
        </p:txBody>
      </p:sp>
      <p:sp>
        <p:nvSpPr>
          <p:cNvPr id="46083" name="AutoShape 3">
            <a:hlinkClick r:id="rId3" action="ppaction://hlinksldjump"/>
          </p:cNvPr>
          <p:cNvSpPr>
            <a:spLocks noChangeArrowheads="1"/>
          </p:cNvSpPr>
          <p:nvPr/>
        </p:nvSpPr>
        <p:spPr bwMode="auto">
          <a:xfrm>
            <a:off x="457200" y="533400"/>
            <a:ext cx="3124200" cy="838200"/>
          </a:xfrm>
          <a:prstGeom prst="flowChartMagneticDrum">
            <a:avLst/>
          </a:prstGeom>
          <a:solidFill>
            <a:srgbClr val="33CCCC"/>
          </a:solidFill>
          <a:ln w="9525">
            <a:solidFill>
              <a:srgbClr val="33CC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u="sng">
                <a:ea typeface="標楷體" pitchFamily="65" charset="-120"/>
              </a:rPr>
              <a:t>1.</a:t>
            </a:r>
            <a:r>
              <a:rPr lang="zh-TW" altLang="en-US" sz="4000" b="1" u="sng">
                <a:ea typeface="標楷體" pitchFamily="65" charset="-120"/>
              </a:rPr>
              <a:t>適切性</a:t>
            </a:r>
          </a:p>
        </p:txBody>
      </p:sp>
      <p:sp>
        <p:nvSpPr>
          <p:cNvPr id="46084" name="AutoShape 4"/>
          <p:cNvSpPr>
            <a:spLocks noChangeArrowheads="1"/>
          </p:cNvSpPr>
          <p:nvPr/>
        </p:nvSpPr>
        <p:spPr bwMode="auto">
          <a:xfrm>
            <a:off x="304800" y="381000"/>
            <a:ext cx="3124200" cy="838200"/>
          </a:xfrm>
          <a:prstGeom prst="flowChartMagneticDrum">
            <a:avLst/>
          </a:prstGeom>
          <a:solidFill>
            <a:srgbClr val="008000"/>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en-US" altLang="zh-TW" sz="4000" b="1">
                <a:ea typeface="標楷體" pitchFamily="65" charset="-120"/>
              </a:rPr>
              <a:t>3.</a:t>
            </a:r>
            <a:r>
              <a:rPr lang="zh-TW" altLang="en-US" sz="4000" b="1">
                <a:ea typeface="標楷體" pitchFamily="65" charset="-120"/>
              </a:rPr>
              <a:t>正確性</a:t>
            </a:r>
          </a:p>
        </p:txBody>
      </p:sp>
      <p:pic>
        <p:nvPicPr>
          <p:cNvPr id="46085" name="Picture 5" descr="PE01832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038600"/>
            <a:ext cx="2362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7597089"/>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763588" y="2276475"/>
            <a:ext cx="5760740" cy="24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lnSpc>
                <a:spcPct val="80000"/>
              </a:lnSpc>
              <a:spcBef>
                <a:spcPct val="0"/>
              </a:spcBef>
              <a:buClr>
                <a:schemeClr val="bg2"/>
              </a:buClr>
              <a:buSzPct val="75000"/>
              <a:buFont typeface="Wingdings" pitchFamily="2" charset="2"/>
              <a:buNone/>
              <a:defRPr/>
            </a:pPr>
            <a:r>
              <a:rPr kumimoji="0" lang="zh-TW" altLang="en-US" sz="5400" b="1" dirty="0" smtClean="0">
                <a:latin typeface="Times New Roman" pitchFamily="18" charset="0"/>
              </a:rPr>
              <a:t>第一章</a:t>
            </a:r>
          </a:p>
          <a:p>
            <a:pPr algn="ctr" eaLnBrk="1" hangingPunct="1">
              <a:lnSpc>
                <a:spcPct val="80000"/>
              </a:lnSpc>
              <a:spcBef>
                <a:spcPct val="0"/>
              </a:spcBef>
              <a:buClr>
                <a:schemeClr val="bg2"/>
              </a:buClr>
              <a:buSzPct val="75000"/>
              <a:buFont typeface="Wingdings" pitchFamily="2" charset="2"/>
              <a:buNone/>
              <a:defRPr/>
            </a:pPr>
            <a:endParaRPr lang="zh-TW" altLang="en-US" sz="5400" b="1" dirty="0" smtClean="0">
              <a:latin typeface="Times New Roman" pitchFamily="18" charset="0"/>
            </a:endParaRPr>
          </a:p>
          <a:p>
            <a:pPr marL="1104900" indent="-1104900" algn="ctr" eaLnBrk="1" hangingPunct="1">
              <a:buFontTx/>
              <a:buNone/>
              <a:defRPr/>
            </a:pPr>
            <a:r>
              <a:rPr kumimoji="0" lang="zh-TW" altLang="en-US" sz="5400" b="1" dirty="0" smtClean="0">
                <a:latin typeface="Times New Roman" pitchFamily="18" charset="0"/>
              </a:rPr>
              <a:t>國軍情報指揮體系</a:t>
            </a:r>
            <a:endParaRPr kumimoji="0" lang="en-US" altLang="zh-TW" sz="5400" b="1" dirty="0" smtClean="0">
              <a:latin typeface="Times New Roman" pitchFamily="18" charset="0"/>
            </a:endParaRPr>
          </a:p>
        </p:txBody>
      </p:sp>
    </p:spTree>
    <p:extLst>
      <p:ext uri="{BB962C8B-B14F-4D97-AF65-F5344CB8AC3E}">
        <p14:creationId xmlns:p14="http://schemas.microsoft.com/office/powerpoint/2010/main" val="3056066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2"/>
          <p:cNvSpPr>
            <a:spLocks noChangeArrowheads="1"/>
          </p:cNvSpPr>
          <p:nvPr/>
        </p:nvSpPr>
        <p:spPr bwMode="auto">
          <a:xfrm>
            <a:off x="0" y="0"/>
            <a:ext cx="9144000" cy="6858000"/>
          </a:xfrm>
          <a:custGeom>
            <a:avLst/>
            <a:gdLst>
              <a:gd name="T0" fmla="*/ 0 w 28800"/>
              <a:gd name="T1" fmla="*/ 2147483647 h 21600"/>
              <a:gd name="T2" fmla="*/ 2147483647 w 28800"/>
              <a:gd name="T3" fmla="*/ 2147483647 h 21600"/>
              <a:gd name="T4" fmla="*/ 2147483647 w 28800"/>
              <a:gd name="T5" fmla="*/ 2147483647 h 21600"/>
              <a:gd name="T6" fmla="*/ 2147483647 w 28800"/>
              <a:gd name="T7" fmla="*/ 2147483647 h 21600"/>
              <a:gd name="T8" fmla="*/ 2147483647 w 28800"/>
              <a:gd name="T9" fmla="*/ 2147483647 h 21600"/>
              <a:gd name="T10" fmla="*/ 2147483647 w 28800"/>
              <a:gd name="T11" fmla="*/ 2147483647 h 21600"/>
              <a:gd name="T12" fmla="*/ 2147483647 w 28800"/>
              <a:gd name="T13" fmla="*/ 0 h 21600"/>
              <a:gd name="T14" fmla="*/ 2147483647 w 288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7200 w 28800"/>
              <a:gd name="T25" fmla="*/ 5400 h 21600"/>
              <a:gd name="T26" fmla="*/ 21600 w 28800"/>
              <a:gd name="T27" fmla="*/ 162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00" h="21600">
                <a:moveTo>
                  <a:pt x="0" y="0"/>
                </a:moveTo>
                <a:lnTo>
                  <a:pt x="0" y="21600"/>
                </a:lnTo>
                <a:lnTo>
                  <a:pt x="28800" y="21600"/>
                </a:lnTo>
                <a:lnTo>
                  <a:pt x="28800" y="0"/>
                </a:lnTo>
                <a:lnTo>
                  <a:pt x="0" y="0"/>
                </a:lnTo>
                <a:close/>
                <a:moveTo>
                  <a:pt x="5400" y="5400"/>
                </a:moveTo>
                <a:lnTo>
                  <a:pt x="5400" y="16200"/>
                </a:lnTo>
                <a:lnTo>
                  <a:pt x="23400" y="16200"/>
                </a:lnTo>
                <a:lnTo>
                  <a:pt x="23400" y="5400"/>
                </a:lnTo>
                <a:lnTo>
                  <a:pt x="5400" y="5400"/>
                </a:lnTo>
                <a:close/>
              </a:path>
            </a:pathLst>
          </a:custGeom>
          <a:solidFill>
            <a:srgbClr val="D8ECB3"/>
          </a:solidFill>
          <a:ln w="9525">
            <a:round/>
            <a:headEnd/>
            <a:tailEnd/>
          </a:ln>
          <a:effectLst/>
          <a:scene3d>
            <a:camera prst="legacyPerspectiveFront"/>
            <a:lightRig rig="legacyFlat2" dir="t"/>
          </a:scene3d>
          <a:sp3d extrusionH="887400" prstMaterial="legacyMatte">
            <a:bevelT w="13500" h="13500" prst="angle"/>
            <a:bevelB w="13500" h="13500" prst="angle"/>
            <a:extrusionClr>
              <a:srgbClr val="D8ECB3"/>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TW" altLang="en-US"/>
          </a:p>
        </p:txBody>
      </p:sp>
      <p:pic>
        <p:nvPicPr>
          <p:cNvPr id="47107" name="Picture 3" descr="PE0325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5200"/>
            <a:ext cx="4572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4"/>
          <p:cNvSpPr txBox="1">
            <a:spLocks noChangeArrowheads="1"/>
          </p:cNvSpPr>
          <p:nvPr/>
        </p:nvSpPr>
        <p:spPr bwMode="auto">
          <a:xfrm>
            <a:off x="431800" y="304800"/>
            <a:ext cx="86391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a:solidFill>
                  <a:srgbClr val="000000"/>
                </a:solidFill>
                <a:ea typeface="標楷體" pitchFamily="65" charset="-120"/>
              </a:rPr>
              <a:t>研判作業要領</a:t>
            </a:r>
          </a:p>
          <a:p>
            <a:pPr algn="ctr" eaLnBrk="1" hangingPunct="1">
              <a:spcBef>
                <a:spcPct val="0"/>
              </a:spcBef>
              <a:buFontTx/>
              <a:buNone/>
            </a:pPr>
            <a:r>
              <a:rPr lang="zh-TW" altLang="en-US" b="1">
                <a:solidFill>
                  <a:srgbClr val="000000"/>
                </a:solidFill>
                <a:latin typeface="標楷體" pitchFamily="65" charset="-120"/>
                <a:ea typeface="標楷體" pitchFamily="65" charset="-120"/>
              </a:rPr>
              <a:t>研判為情報資料處理程序中最重要步驟，包括</a:t>
            </a:r>
            <a:r>
              <a:rPr lang="en-US" altLang="zh-TW" b="1">
                <a:solidFill>
                  <a:srgbClr val="000000"/>
                </a:solidFill>
                <a:latin typeface="標楷體" pitchFamily="65" charset="-120"/>
                <a:ea typeface="標楷體" pitchFamily="65" charset="-120"/>
              </a:rPr>
              <a:t>:</a:t>
            </a:r>
            <a:r>
              <a:rPr lang="en-US" altLang="zh-TW" sz="4000" b="1">
                <a:solidFill>
                  <a:srgbClr val="000000"/>
                </a:solidFill>
                <a:ea typeface="標楷體" pitchFamily="65" charset="-120"/>
              </a:rPr>
              <a:t> </a:t>
            </a:r>
          </a:p>
        </p:txBody>
      </p:sp>
      <p:sp>
        <p:nvSpPr>
          <p:cNvPr id="47109" name="AutoShape 5">
            <a:hlinkClick r:id="rId4" action="ppaction://hlinksldjump"/>
          </p:cNvPr>
          <p:cNvSpPr>
            <a:spLocks noChangeArrowheads="1"/>
          </p:cNvSpPr>
          <p:nvPr/>
        </p:nvSpPr>
        <p:spPr bwMode="auto">
          <a:xfrm>
            <a:off x="2052638" y="1600200"/>
            <a:ext cx="2519362" cy="2159000"/>
          </a:xfrm>
          <a:prstGeom prst="irregularSeal2">
            <a:avLst/>
          </a:prstGeom>
          <a:solidFill>
            <a:srgbClr val="00CC00"/>
          </a:solidFill>
          <a:ln w="38100">
            <a:solidFill>
              <a:srgbClr val="FFFFFF"/>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a:ea typeface="標楷體" pitchFamily="65" charset="-120"/>
              </a:rPr>
              <a:t>1.</a:t>
            </a:r>
            <a:r>
              <a:rPr lang="zh-TW" altLang="en-US" sz="4000" b="1" u="sng">
                <a:ea typeface="標楷體" pitchFamily="65" charset="-120"/>
              </a:rPr>
              <a:t>分析</a:t>
            </a:r>
          </a:p>
        </p:txBody>
      </p:sp>
      <p:sp>
        <p:nvSpPr>
          <p:cNvPr id="47110" name="AutoShape 6">
            <a:hlinkClick r:id="rId5" action="ppaction://hlinksldjump"/>
          </p:cNvPr>
          <p:cNvSpPr>
            <a:spLocks noChangeArrowheads="1"/>
          </p:cNvSpPr>
          <p:nvPr/>
        </p:nvSpPr>
        <p:spPr bwMode="auto">
          <a:xfrm>
            <a:off x="4267200" y="3124200"/>
            <a:ext cx="2519363" cy="2159000"/>
          </a:xfrm>
          <a:prstGeom prst="irregularSeal2">
            <a:avLst/>
          </a:prstGeom>
          <a:solidFill>
            <a:srgbClr val="00CC00"/>
          </a:solidFill>
          <a:ln w="38100">
            <a:solidFill>
              <a:schemeClr val="tx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a:ea typeface="標楷體" pitchFamily="65" charset="-120"/>
              </a:rPr>
              <a:t>2.</a:t>
            </a:r>
            <a:r>
              <a:rPr lang="zh-TW" altLang="en-US" sz="4000" b="1" u="sng">
                <a:ea typeface="標楷體" pitchFamily="65" charset="-120"/>
              </a:rPr>
              <a:t>綜合</a:t>
            </a:r>
          </a:p>
        </p:txBody>
      </p:sp>
      <p:sp>
        <p:nvSpPr>
          <p:cNvPr id="47111" name="AutoShape 7">
            <a:hlinkClick r:id="rId6" action="ppaction://hlinksldjump"/>
          </p:cNvPr>
          <p:cNvSpPr>
            <a:spLocks noChangeArrowheads="1"/>
          </p:cNvSpPr>
          <p:nvPr/>
        </p:nvSpPr>
        <p:spPr bwMode="auto">
          <a:xfrm>
            <a:off x="6324600" y="4699000"/>
            <a:ext cx="2519363" cy="2159000"/>
          </a:xfrm>
          <a:prstGeom prst="irregularSeal2">
            <a:avLst/>
          </a:prstGeom>
          <a:solidFill>
            <a:srgbClr val="00CC00"/>
          </a:solidFill>
          <a:ln w="38100">
            <a:solidFill>
              <a:schemeClr val="bg1"/>
            </a:solidFill>
            <a:miter lim="800000"/>
            <a:headEnd/>
            <a:tailEnd/>
          </a:ln>
          <a:effectLs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a:ea typeface="標楷體" pitchFamily="65" charset="-120"/>
              </a:rPr>
              <a:t>3.</a:t>
            </a:r>
            <a:r>
              <a:rPr lang="zh-TW" altLang="en-US" sz="4000" b="1" u="sng">
                <a:ea typeface="標楷體" pitchFamily="65" charset="-120"/>
              </a:rPr>
              <a:t>結論</a:t>
            </a:r>
          </a:p>
        </p:txBody>
      </p:sp>
      <p:sp>
        <p:nvSpPr>
          <p:cNvPr id="47112" name="Line 8"/>
          <p:cNvSpPr>
            <a:spLocks noChangeShapeType="1"/>
          </p:cNvSpPr>
          <p:nvPr/>
        </p:nvSpPr>
        <p:spPr bwMode="auto">
          <a:xfrm>
            <a:off x="5638800" y="1639888"/>
            <a:ext cx="0" cy="1219200"/>
          </a:xfrm>
          <a:prstGeom prst="line">
            <a:avLst/>
          </a:prstGeom>
          <a:noFill/>
          <a:ln w="762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sp>
        <p:nvSpPr>
          <p:cNvPr id="47113" name="Line 9"/>
          <p:cNvSpPr>
            <a:spLocks noChangeShapeType="1"/>
          </p:cNvSpPr>
          <p:nvPr/>
        </p:nvSpPr>
        <p:spPr bwMode="auto">
          <a:xfrm flipH="1">
            <a:off x="4267200" y="2819400"/>
            <a:ext cx="1371600" cy="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sp>
        <p:nvSpPr>
          <p:cNvPr id="47114" name="Line 10"/>
          <p:cNvSpPr>
            <a:spLocks noChangeShapeType="1"/>
          </p:cNvSpPr>
          <p:nvPr/>
        </p:nvSpPr>
        <p:spPr bwMode="auto">
          <a:xfrm flipH="1">
            <a:off x="6477000" y="4191000"/>
            <a:ext cx="838200" cy="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sp>
        <p:nvSpPr>
          <p:cNvPr id="47115" name="Line 11"/>
          <p:cNvSpPr>
            <a:spLocks noChangeShapeType="1"/>
          </p:cNvSpPr>
          <p:nvPr/>
        </p:nvSpPr>
        <p:spPr bwMode="auto">
          <a:xfrm flipV="1">
            <a:off x="7315200" y="1639888"/>
            <a:ext cx="0" cy="2590800"/>
          </a:xfrm>
          <a:prstGeom prst="line">
            <a:avLst/>
          </a:prstGeom>
          <a:noFill/>
          <a:ln w="762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sp>
        <p:nvSpPr>
          <p:cNvPr id="47116" name="Line 12"/>
          <p:cNvSpPr>
            <a:spLocks noChangeShapeType="1"/>
          </p:cNvSpPr>
          <p:nvPr/>
        </p:nvSpPr>
        <p:spPr bwMode="auto">
          <a:xfrm>
            <a:off x="8991600" y="1639888"/>
            <a:ext cx="0" cy="4267200"/>
          </a:xfrm>
          <a:prstGeom prst="line">
            <a:avLst/>
          </a:prstGeom>
          <a:noFill/>
          <a:ln w="762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sp>
        <p:nvSpPr>
          <p:cNvPr id="47117" name="Line 13"/>
          <p:cNvSpPr>
            <a:spLocks noChangeShapeType="1"/>
          </p:cNvSpPr>
          <p:nvPr/>
        </p:nvSpPr>
        <p:spPr bwMode="auto">
          <a:xfrm flipH="1">
            <a:off x="8448675" y="5867400"/>
            <a:ext cx="539750" cy="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spTree>
    <p:extLst>
      <p:ext uri="{BB962C8B-B14F-4D97-AF65-F5344CB8AC3E}">
        <p14:creationId xmlns:p14="http://schemas.microsoft.com/office/powerpoint/2010/main" val="508520149"/>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p:cNvSpPr>
            <a:spLocks noChangeArrowheads="1"/>
          </p:cNvSpPr>
          <p:nvPr/>
        </p:nvSpPr>
        <p:spPr bwMode="auto">
          <a:xfrm>
            <a:off x="0" y="0"/>
            <a:ext cx="9144000" cy="6858000"/>
          </a:xfrm>
          <a:custGeom>
            <a:avLst/>
            <a:gdLst>
              <a:gd name="T0" fmla="*/ 0 w 28800"/>
              <a:gd name="T1" fmla="*/ 2147483647 h 21600"/>
              <a:gd name="T2" fmla="*/ 2147483647 w 28800"/>
              <a:gd name="T3" fmla="*/ 2147483647 h 21600"/>
              <a:gd name="T4" fmla="*/ 2147483647 w 28800"/>
              <a:gd name="T5" fmla="*/ 2147483647 h 21600"/>
              <a:gd name="T6" fmla="*/ 2147483647 w 28800"/>
              <a:gd name="T7" fmla="*/ 2147483647 h 21600"/>
              <a:gd name="T8" fmla="*/ 2147483647 w 28800"/>
              <a:gd name="T9" fmla="*/ 2147483647 h 21600"/>
              <a:gd name="T10" fmla="*/ 2147483647 w 28800"/>
              <a:gd name="T11" fmla="*/ 2147483647 h 21600"/>
              <a:gd name="T12" fmla="*/ 2147483647 w 28800"/>
              <a:gd name="T13" fmla="*/ 0 h 21600"/>
              <a:gd name="T14" fmla="*/ 2147483647 w 288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7200 w 28800"/>
              <a:gd name="T25" fmla="*/ 5400 h 21600"/>
              <a:gd name="T26" fmla="*/ 21600 w 28800"/>
              <a:gd name="T27" fmla="*/ 162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00" h="21600">
                <a:moveTo>
                  <a:pt x="0" y="0"/>
                </a:moveTo>
                <a:lnTo>
                  <a:pt x="0" y="21600"/>
                </a:lnTo>
                <a:lnTo>
                  <a:pt x="28800" y="21600"/>
                </a:lnTo>
                <a:lnTo>
                  <a:pt x="28800" y="0"/>
                </a:lnTo>
                <a:lnTo>
                  <a:pt x="0" y="0"/>
                </a:lnTo>
                <a:close/>
                <a:moveTo>
                  <a:pt x="5400" y="5400"/>
                </a:moveTo>
                <a:lnTo>
                  <a:pt x="5400" y="16200"/>
                </a:lnTo>
                <a:lnTo>
                  <a:pt x="23400" y="16200"/>
                </a:lnTo>
                <a:lnTo>
                  <a:pt x="23400" y="5400"/>
                </a:lnTo>
                <a:lnTo>
                  <a:pt x="5400" y="5400"/>
                </a:lnTo>
                <a:close/>
              </a:path>
            </a:pathLst>
          </a:custGeom>
          <a:solidFill>
            <a:srgbClr val="D8ECB3"/>
          </a:solidFill>
          <a:ln w="9525">
            <a:round/>
            <a:headEnd/>
            <a:tailEnd/>
          </a:ln>
          <a:effectLst/>
          <a:scene3d>
            <a:camera prst="legacyPerspectiveFront"/>
            <a:lightRig rig="legacyFlat2" dir="t"/>
          </a:scene3d>
          <a:sp3d extrusionH="887400" prstMaterial="legacyMatte">
            <a:bevelT w="13500" h="13500" prst="angle"/>
            <a:bevelB w="13500" h="13500" prst="angle"/>
            <a:extrusionClr>
              <a:srgbClr val="D8ECB3"/>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TW" altLang="en-US"/>
          </a:p>
        </p:txBody>
      </p:sp>
      <p:pic>
        <p:nvPicPr>
          <p:cNvPr id="48131" name="Picture 3" descr="PE0325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16400"/>
            <a:ext cx="3602182"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AutoShape 4"/>
          <p:cNvSpPr>
            <a:spLocks noChangeArrowheads="1"/>
          </p:cNvSpPr>
          <p:nvPr/>
        </p:nvSpPr>
        <p:spPr bwMode="auto">
          <a:xfrm>
            <a:off x="228600" y="228600"/>
            <a:ext cx="2519363" cy="2159000"/>
          </a:xfrm>
          <a:prstGeom prst="irregularSeal2">
            <a:avLst/>
          </a:prstGeom>
          <a:solidFill>
            <a:srgbClr val="CCFF33"/>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a:solidFill>
                  <a:srgbClr val="009900"/>
                </a:solidFill>
                <a:ea typeface="標楷體" pitchFamily="65" charset="-120"/>
              </a:rPr>
              <a:t>1.</a:t>
            </a:r>
            <a:r>
              <a:rPr lang="zh-TW" altLang="en-US" sz="4000" b="1" u="sng">
                <a:solidFill>
                  <a:srgbClr val="009900"/>
                </a:solidFill>
                <a:ea typeface="標楷體" pitchFamily="65" charset="-120"/>
              </a:rPr>
              <a:t>分析</a:t>
            </a:r>
          </a:p>
        </p:txBody>
      </p:sp>
      <p:sp>
        <p:nvSpPr>
          <p:cNvPr id="48133" name="Rectangle 5"/>
          <p:cNvSpPr>
            <a:spLocks noChangeArrowheads="1"/>
          </p:cNvSpPr>
          <p:nvPr/>
        </p:nvSpPr>
        <p:spPr bwMode="auto">
          <a:xfrm>
            <a:off x="1905000" y="1828800"/>
            <a:ext cx="5334000" cy="3049588"/>
          </a:xfrm>
          <a:prstGeom prst="rect">
            <a:avLst/>
          </a:prstGeom>
          <a:solidFill>
            <a:srgbClr val="0000FF"/>
          </a:solidFill>
          <a:ln>
            <a:noFill/>
          </a:ln>
          <a:effectLst/>
          <a:extLst/>
        </p:spPr>
        <p:txBody>
          <a:bodyPr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zh-TW" altLang="en-US" b="1" dirty="0">
                <a:solidFill>
                  <a:srgbClr val="FFFF00"/>
                </a:solidFill>
                <a:latin typeface="標楷體" pitchFamily="65" charset="-120"/>
                <a:ea typeface="標楷體" pitchFamily="65" charset="-120"/>
              </a:rPr>
              <a:t>係淘汰並區分經過鑑定之情報資料，藉以選出與「作戰任務」有關者。分析者須具敏銳之判斷力，並對敵情、作戰地區特性、敵之戰術、戰法等有深入研究及瞭解。</a:t>
            </a:r>
            <a:r>
              <a:rPr lang="zh-TW" altLang="en-US" sz="1100" dirty="0">
                <a:solidFill>
                  <a:srgbClr val="FFFF00"/>
                </a:solidFill>
                <a:ea typeface="標楷體" pitchFamily="65" charset="-120"/>
              </a:rPr>
              <a:t> </a:t>
            </a:r>
            <a:endParaRPr lang="zh-TW" altLang="en-US" sz="2400" dirty="0">
              <a:solidFill>
                <a:srgbClr val="FFFF00"/>
              </a:solidFill>
            </a:endParaRPr>
          </a:p>
        </p:txBody>
      </p:sp>
      <p:sp>
        <p:nvSpPr>
          <p:cNvPr id="210950" name="AutoShape 6">
            <a:hlinkClick r:id="rId4" action="ppaction://hlinksldjump"/>
          </p:cNvPr>
          <p:cNvSpPr>
            <a:spLocks noChangeArrowheads="1"/>
          </p:cNvSpPr>
          <p:nvPr/>
        </p:nvSpPr>
        <p:spPr bwMode="auto">
          <a:xfrm>
            <a:off x="7452321" y="5397500"/>
            <a:ext cx="1584176" cy="990600"/>
          </a:xfrm>
          <a:prstGeom prst="bevel">
            <a:avLst>
              <a:gd name="adj" fmla="val 12500"/>
            </a:avLst>
          </a:prstGeom>
          <a:solidFill>
            <a:srgbClr val="80808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r>
              <a:rPr lang="en-US" altLang="zh-TW" sz="4000" b="1" dirty="0">
                <a:solidFill>
                  <a:schemeClr val="tx2"/>
                </a:solidFill>
                <a:effectDag name="">
                  <a:cont type="tree" name="">
                    <a:effect ref="fillLine"/>
                    <a:outerShdw dist="38100" dir="13500000" algn="br">
                      <a:srgbClr val="C0C0C0"/>
                    </a:outerShdw>
                  </a:cont>
                  <a:cont type="tree" name="">
                    <a:effect ref="fillLine"/>
                    <a:outerShdw dist="38100" dir="2700000" algn="tl">
                      <a:srgbClr val="4C4C4C"/>
                    </a:outerShdw>
                  </a:cont>
                  <a:effect ref="fillLine"/>
                </a:effectDag>
                <a:ea typeface="標楷體" pitchFamily="65" charset="-120"/>
              </a:rPr>
              <a:t>back</a:t>
            </a:r>
          </a:p>
        </p:txBody>
      </p:sp>
      <p:sp>
        <p:nvSpPr>
          <p:cNvPr id="48135" name="Text Box 7"/>
          <p:cNvSpPr txBox="1">
            <a:spLocks noChangeArrowheads="1"/>
          </p:cNvSpPr>
          <p:nvPr/>
        </p:nvSpPr>
        <p:spPr bwMode="auto">
          <a:xfrm>
            <a:off x="2957513" y="533400"/>
            <a:ext cx="32289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a:solidFill>
                  <a:srgbClr val="000000"/>
                </a:solidFill>
                <a:ea typeface="標楷體" pitchFamily="65" charset="-120"/>
              </a:rPr>
              <a:t>研判作業要領</a:t>
            </a:r>
          </a:p>
        </p:txBody>
      </p:sp>
    </p:spTree>
    <p:extLst>
      <p:ext uri="{BB962C8B-B14F-4D97-AF65-F5344CB8AC3E}">
        <p14:creationId xmlns:p14="http://schemas.microsoft.com/office/powerpoint/2010/main" val="4009055120"/>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2"/>
          <p:cNvSpPr>
            <a:spLocks noChangeArrowheads="1"/>
          </p:cNvSpPr>
          <p:nvPr/>
        </p:nvSpPr>
        <p:spPr bwMode="auto">
          <a:xfrm>
            <a:off x="0" y="0"/>
            <a:ext cx="9144000" cy="6858000"/>
          </a:xfrm>
          <a:custGeom>
            <a:avLst/>
            <a:gdLst>
              <a:gd name="T0" fmla="*/ 0 w 28800"/>
              <a:gd name="T1" fmla="*/ 2147483647 h 21600"/>
              <a:gd name="T2" fmla="*/ 2147483647 w 28800"/>
              <a:gd name="T3" fmla="*/ 2147483647 h 21600"/>
              <a:gd name="T4" fmla="*/ 2147483647 w 28800"/>
              <a:gd name="T5" fmla="*/ 2147483647 h 21600"/>
              <a:gd name="T6" fmla="*/ 2147483647 w 28800"/>
              <a:gd name="T7" fmla="*/ 2147483647 h 21600"/>
              <a:gd name="T8" fmla="*/ 2147483647 w 28800"/>
              <a:gd name="T9" fmla="*/ 2147483647 h 21600"/>
              <a:gd name="T10" fmla="*/ 2147483647 w 28800"/>
              <a:gd name="T11" fmla="*/ 2147483647 h 21600"/>
              <a:gd name="T12" fmla="*/ 2147483647 w 28800"/>
              <a:gd name="T13" fmla="*/ 0 h 21600"/>
              <a:gd name="T14" fmla="*/ 2147483647 w 288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7200 w 28800"/>
              <a:gd name="T25" fmla="*/ 5400 h 21600"/>
              <a:gd name="T26" fmla="*/ 21600 w 28800"/>
              <a:gd name="T27" fmla="*/ 162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00" h="21600">
                <a:moveTo>
                  <a:pt x="0" y="0"/>
                </a:moveTo>
                <a:lnTo>
                  <a:pt x="0" y="21600"/>
                </a:lnTo>
                <a:lnTo>
                  <a:pt x="28800" y="21600"/>
                </a:lnTo>
                <a:lnTo>
                  <a:pt x="28800" y="0"/>
                </a:lnTo>
                <a:lnTo>
                  <a:pt x="0" y="0"/>
                </a:lnTo>
                <a:close/>
                <a:moveTo>
                  <a:pt x="5400" y="5400"/>
                </a:moveTo>
                <a:lnTo>
                  <a:pt x="5400" y="16200"/>
                </a:lnTo>
                <a:lnTo>
                  <a:pt x="23400" y="16200"/>
                </a:lnTo>
                <a:lnTo>
                  <a:pt x="23400" y="5400"/>
                </a:lnTo>
                <a:lnTo>
                  <a:pt x="5400" y="5400"/>
                </a:lnTo>
                <a:close/>
              </a:path>
            </a:pathLst>
          </a:custGeom>
          <a:solidFill>
            <a:srgbClr val="D8ECB3"/>
          </a:solidFill>
          <a:ln w="9525">
            <a:round/>
            <a:headEnd/>
            <a:tailEnd/>
          </a:ln>
          <a:effectLst/>
          <a:scene3d>
            <a:camera prst="legacyPerspectiveFront"/>
            <a:lightRig rig="legacyFlat2" dir="t"/>
          </a:scene3d>
          <a:sp3d extrusionH="887400" prstMaterial="legacyMatte">
            <a:bevelT w="13500" h="13500" prst="angle"/>
            <a:bevelB w="13500" h="13500" prst="angle"/>
            <a:extrusionClr>
              <a:srgbClr val="D8ECB3"/>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TW" altLang="en-US"/>
          </a:p>
        </p:txBody>
      </p:sp>
      <p:pic>
        <p:nvPicPr>
          <p:cNvPr id="49155" name="Picture 3" descr="PE0325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0"/>
            <a:ext cx="38100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72" name="AutoShape 4">
            <a:hlinkClick r:id="rId4" action="ppaction://hlinksldjump"/>
          </p:cNvPr>
          <p:cNvSpPr>
            <a:spLocks noChangeArrowheads="1"/>
          </p:cNvSpPr>
          <p:nvPr/>
        </p:nvSpPr>
        <p:spPr bwMode="auto">
          <a:xfrm>
            <a:off x="7452320" y="5397500"/>
            <a:ext cx="1544043" cy="990600"/>
          </a:xfrm>
          <a:prstGeom prst="bevel">
            <a:avLst>
              <a:gd name="adj" fmla="val 12500"/>
            </a:avLst>
          </a:prstGeom>
          <a:solidFill>
            <a:srgbClr val="80808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r>
              <a:rPr lang="en-US" altLang="zh-TW" sz="4000" b="1" dirty="0">
                <a:solidFill>
                  <a:schemeClr val="tx2"/>
                </a:solidFill>
                <a:effectDag name="">
                  <a:cont type="tree" name="">
                    <a:effect ref="fillLine"/>
                    <a:outerShdw dist="38100" dir="13500000" algn="br">
                      <a:srgbClr val="C0C0C0"/>
                    </a:outerShdw>
                  </a:cont>
                  <a:cont type="tree" name="">
                    <a:effect ref="fillLine"/>
                    <a:outerShdw dist="38100" dir="2700000" algn="tl">
                      <a:srgbClr val="4C4C4C"/>
                    </a:outerShdw>
                  </a:cont>
                  <a:effect ref="fillLine"/>
                </a:effectDag>
                <a:ea typeface="標楷體" pitchFamily="65" charset="-120"/>
              </a:rPr>
              <a:t>back</a:t>
            </a:r>
          </a:p>
        </p:txBody>
      </p:sp>
      <p:sp>
        <p:nvSpPr>
          <p:cNvPr id="49157" name="Text Box 5"/>
          <p:cNvSpPr txBox="1">
            <a:spLocks noChangeArrowheads="1"/>
          </p:cNvSpPr>
          <p:nvPr/>
        </p:nvSpPr>
        <p:spPr bwMode="auto">
          <a:xfrm>
            <a:off x="2957513" y="531813"/>
            <a:ext cx="32289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a:solidFill>
                  <a:srgbClr val="000000"/>
                </a:solidFill>
                <a:ea typeface="標楷體" pitchFamily="65" charset="-120"/>
              </a:rPr>
              <a:t>研判作業要領</a:t>
            </a:r>
          </a:p>
        </p:txBody>
      </p:sp>
      <p:sp>
        <p:nvSpPr>
          <p:cNvPr id="49158" name="AutoShape 6"/>
          <p:cNvSpPr>
            <a:spLocks noChangeArrowheads="1"/>
          </p:cNvSpPr>
          <p:nvPr/>
        </p:nvSpPr>
        <p:spPr bwMode="auto">
          <a:xfrm>
            <a:off x="228600" y="228600"/>
            <a:ext cx="2519363" cy="2159000"/>
          </a:xfrm>
          <a:prstGeom prst="irregularSeal2">
            <a:avLst/>
          </a:prstGeom>
          <a:solidFill>
            <a:srgbClr val="CCFF33"/>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a:solidFill>
                  <a:srgbClr val="009900"/>
                </a:solidFill>
                <a:ea typeface="標楷體" pitchFamily="65" charset="-120"/>
              </a:rPr>
              <a:t>2.</a:t>
            </a:r>
            <a:r>
              <a:rPr lang="zh-TW" altLang="en-US" sz="4000" b="1" u="sng">
                <a:solidFill>
                  <a:srgbClr val="009900"/>
                </a:solidFill>
                <a:ea typeface="標楷體" pitchFamily="65" charset="-120"/>
              </a:rPr>
              <a:t>綜合</a:t>
            </a:r>
          </a:p>
        </p:txBody>
      </p:sp>
      <p:sp>
        <p:nvSpPr>
          <p:cNvPr id="49159" name="Rectangle 7"/>
          <p:cNvSpPr>
            <a:spLocks noChangeArrowheads="1"/>
          </p:cNvSpPr>
          <p:nvPr/>
        </p:nvSpPr>
        <p:spPr bwMode="auto">
          <a:xfrm>
            <a:off x="1981200" y="1905000"/>
            <a:ext cx="5181600" cy="3049588"/>
          </a:xfrm>
          <a:prstGeom prst="rect">
            <a:avLst/>
          </a:prstGeom>
          <a:solidFill>
            <a:srgbClr val="0000FF"/>
          </a:solidFill>
          <a:ln>
            <a:noFill/>
          </a:ln>
          <a:effectLst/>
          <a:extLst/>
        </p:spPr>
        <p:txBody>
          <a:bodyPr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zh-TW" altLang="en-US" b="1" dirty="0">
                <a:solidFill>
                  <a:srgbClr val="FFFF00"/>
                </a:solidFill>
                <a:latin typeface="標楷體" pitchFamily="65" charset="-120"/>
                <a:ea typeface="標楷體" pitchFamily="65" charset="-120"/>
              </a:rPr>
              <a:t>係將分析後所選定之情報資料，與其他已知之情報資料合併歸納，以敵各種活動及作戰地區特性對我任務達成之影響，發展出一或兩個合理之「假定」</a:t>
            </a:r>
            <a:r>
              <a:rPr lang="zh-TW" altLang="en-US" b="1" dirty="0">
                <a:solidFill>
                  <a:srgbClr val="FFFF00"/>
                </a:solidFill>
                <a:ea typeface="標楷體" pitchFamily="65" charset="-120"/>
              </a:rPr>
              <a:t> </a:t>
            </a:r>
            <a:r>
              <a:rPr lang="zh-TW" altLang="en-US" b="1" dirty="0">
                <a:solidFill>
                  <a:srgbClr val="FFFF00"/>
                </a:solidFill>
                <a:latin typeface="標楷體" pitchFamily="65" charset="-120"/>
                <a:ea typeface="標楷體" pitchFamily="65" charset="-120"/>
              </a:rPr>
              <a:t>。</a:t>
            </a:r>
            <a:r>
              <a:rPr lang="zh-TW" altLang="en-US" b="1" dirty="0">
                <a:solidFill>
                  <a:srgbClr val="FFFF00"/>
                </a:solidFill>
                <a:ea typeface="標楷體" pitchFamily="65" charset="-120"/>
              </a:rPr>
              <a:t> </a:t>
            </a:r>
          </a:p>
        </p:txBody>
      </p:sp>
    </p:spTree>
    <p:extLst>
      <p:ext uri="{BB962C8B-B14F-4D97-AF65-F5344CB8AC3E}">
        <p14:creationId xmlns:p14="http://schemas.microsoft.com/office/powerpoint/2010/main" val="3612023389"/>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p:cNvSpPr>
            <a:spLocks noChangeArrowheads="1"/>
          </p:cNvSpPr>
          <p:nvPr/>
        </p:nvSpPr>
        <p:spPr bwMode="auto">
          <a:xfrm>
            <a:off x="0" y="0"/>
            <a:ext cx="9144000" cy="6858000"/>
          </a:xfrm>
          <a:custGeom>
            <a:avLst/>
            <a:gdLst>
              <a:gd name="T0" fmla="*/ 0 w 28800"/>
              <a:gd name="T1" fmla="*/ 2147483647 h 21600"/>
              <a:gd name="T2" fmla="*/ 2147483647 w 28800"/>
              <a:gd name="T3" fmla="*/ 2147483647 h 21600"/>
              <a:gd name="T4" fmla="*/ 2147483647 w 28800"/>
              <a:gd name="T5" fmla="*/ 2147483647 h 21600"/>
              <a:gd name="T6" fmla="*/ 2147483647 w 28800"/>
              <a:gd name="T7" fmla="*/ 2147483647 h 21600"/>
              <a:gd name="T8" fmla="*/ 2147483647 w 28800"/>
              <a:gd name="T9" fmla="*/ 2147483647 h 21600"/>
              <a:gd name="T10" fmla="*/ 2147483647 w 28800"/>
              <a:gd name="T11" fmla="*/ 2147483647 h 21600"/>
              <a:gd name="T12" fmla="*/ 2147483647 w 28800"/>
              <a:gd name="T13" fmla="*/ 0 h 21600"/>
              <a:gd name="T14" fmla="*/ 2147483647 w 288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7200 w 28800"/>
              <a:gd name="T25" fmla="*/ 5400 h 21600"/>
              <a:gd name="T26" fmla="*/ 21600 w 28800"/>
              <a:gd name="T27" fmla="*/ 162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00" h="21600">
                <a:moveTo>
                  <a:pt x="0" y="0"/>
                </a:moveTo>
                <a:lnTo>
                  <a:pt x="0" y="21600"/>
                </a:lnTo>
                <a:lnTo>
                  <a:pt x="28800" y="21600"/>
                </a:lnTo>
                <a:lnTo>
                  <a:pt x="28800" y="0"/>
                </a:lnTo>
                <a:lnTo>
                  <a:pt x="0" y="0"/>
                </a:lnTo>
                <a:close/>
                <a:moveTo>
                  <a:pt x="5400" y="5400"/>
                </a:moveTo>
                <a:lnTo>
                  <a:pt x="5400" y="16200"/>
                </a:lnTo>
                <a:lnTo>
                  <a:pt x="23400" y="16200"/>
                </a:lnTo>
                <a:lnTo>
                  <a:pt x="23400" y="5400"/>
                </a:lnTo>
                <a:lnTo>
                  <a:pt x="5400" y="5400"/>
                </a:lnTo>
                <a:close/>
              </a:path>
            </a:pathLst>
          </a:custGeom>
          <a:solidFill>
            <a:srgbClr val="D8ECB3"/>
          </a:solidFill>
          <a:ln w="9525">
            <a:round/>
            <a:headEnd/>
            <a:tailEnd/>
          </a:ln>
          <a:effectLst/>
          <a:scene3d>
            <a:camera prst="legacyPerspectiveFront"/>
            <a:lightRig rig="legacyFlat2" dir="t"/>
          </a:scene3d>
          <a:sp3d extrusionH="887400" prstMaterial="legacyMatte">
            <a:bevelT w="13500" h="13500" prst="angle"/>
            <a:bevelB w="13500" h="13500" prst="angle"/>
            <a:extrusionClr>
              <a:srgbClr val="D8ECB3"/>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TW" altLang="en-US"/>
          </a:p>
        </p:txBody>
      </p:sp>
      <p:pic>
        <p:nvPicPr>
          <p:cNvPr id="50179" name="Picture 3" descr="PE0325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38870"/>
            <a:ext cx="3707904" cy="271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4"/>
          <p:cNvSpPr txBox="1">
            <a:spLocks noChangeArrowheads="1"/>
          </p:cNvSpPr>
          <p:nvPr/>
        </p:nvSpPr>
        <p:spPr bwMode="auto">
          <a:xfrm>
            <a:off x="2957513" y="531813"/>
            <a:ext cx="32289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a:solidFill>
                  <a:srgbClr val="000000"/>
                </a:solidFill>
                <a:ea typeface="標楷體" pitchFamily="65" charset="-120"/>
              </a:rPr>
              <a:t>研判作業要領</a:t>
            </a:r>
          </a:p>
        </p:txBody>
      </p:sp>
      <p:sp>
        <p:nvSpPr>
          <p:cNvPr id="50181" name="AutoShape 5"/>
          <p:cNvSpPr>
            <a:spLocks noChangeArrowheads="1"/>
          </p:cNvSpPr>
          <p:nvPr/>
        </p:nvSpPr>
        <p:spPr bwMode="auto">
          <a:xfrm>
            <a:off x="228600" y="228600"/>
            <a:ext cx="2519363" cy="2159000"/>
          </a:xfrm>
          <a:prstGeom prst="irregularSeal2">
            <a:avLst/>
          </a:prstGeom>
          <a:solidFill>
            <a:srgbClr val="CCFF33"/>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en-US" altLang="zh-TW" sz="4000" b="1">
                <a:solidFill>
                  <a:srgbClr val="009900"/>
                </a:solidFill>
                <a:ea typeface="標楷體" pitchFamily="65" charset="-120"/>
              </a:rPr>
              <a:t>3.</a:t>
            </a:r>
            <a:r>
              <a:rPr lang="zh-TW" altLang="en-US" sz="4000" b="1" u="sng">
                <a:solidFill>
                  <a:srgbClr val="009900"/>
                </a:solidFill>
                <a:ea typeface="標楷體" pitchFamily="65" charset="-120"/>
              </a:rPr>
              <a:t>結論</a:t>
            </a:r>
          </a:p>
        </p:txBody>
      </p:sp>
      <p:sp>
        <p:nvSpPr>
          <p:cNvPr id="50182" name="Rectangle 6"/>
          <p:cNvSpPr>
            <a:spLocks noChangeArrowheads="1"/>
          </p:cNvSpPr>
          <p:nvPr/>
        </p:nvSpPr>
        <p:spPr bwMode="auto">
          <a:xfrm>
            <a:off x="1981200" y="1905000"/>
            <a:ext cx="5181600" cy="3095336"/>
          </a:xfrm>
          <a:prstGeom prst="rect">
            <a:avLst/>
          </a:prstGeom>
          <a:solidFill>
            <a:srgbClr val="0000FF"/>
          </a:solidFill>
          <a:ln>
            <a:noFill/>
          </a:ln>
          <a:effectLst/>
          <a:extLst/>
        </p:spPr>
        <p:txBody>
          <a:bodyPr lIns="90000" tIns="46800" rIns="90000" bIns="46800">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0"/>
              </a:spcBef>
              <a:buFontTx/>
              <a:buNone/>
            </a:pPr>
            <a:r>
              <a:rPr lang="zh-TW" altLang="en-US" b="1" dirty="0" smtClean="0">
                <a:solidFill>
                  <a:srgbClr val="FFFF00"/>
                </a:solidFill>
                <a:latin typeface="標楷體" pitchFamily="65" charset="-120"/>
                <a:ea typeface="標楷體" pitchFamily="65" charset="-120"/>
              </a:rPr>
              <a:t>係</a:t>
            </a:r>
            <a:r>
              <a:rPr lang="zh-TW" altLang="en-US" b="1" dirty="0">
                <a:solidFill>
                  <a:srgbClr val="FFFF00"/>
                </a:solidFill>
                <a:latin typeface="標楷體" pitchFamily="65" charset="-120"/>
                <a:ea typeface="標楷體" pitchFamily="65" charset="-120"/>
              </a:rPr>
              <a:t>依據綜合時發展之假定，經「查證測試」後而成，是根據「分析」之已知因素與「綜合」之假定，推斷敵之能力、弱點及可能行動。</a:t>
            </a:r>
            <a:r>
              <a:rPr lang="zh-TW" altLang="en-US" sz="1100" dirty="0">
                <a:solidFill>
                  <a:srgbClr val="FFFF00"/>
                </a:solidFill>
                <a:ea typeface="標楷體" pitchFamily="65" charset="-120"/>
              </a:rPr>
              <a:t> </a:t>
            </a:r>
            <a:endParaRPr lang="en-US" altLang="zh-TW" sz="1100" dirty="0" smtClean="0">
              <a:solidFill>
                <a:srgbClr val="FFFF00"/>
              </a:solidFill>
              <a:ea typeface="標楷體" pitchFamily="65" charset="-120"/>
            </a:endParaRPr>
          </a:p>
          <a:p>
            <a:pPr eaLnBrk="1" hangingPunct="1">
              <a:spcBef>
                <a:spcPct val="0"/>
              </a:spcBef>
              <a:buFontTx/>
              <a:buNone/>
            </a:pPr>
            <a:endParaRPr lang="en-US" altLang="zh-TW" sz="1100" dirty="0">
              <a:solidFill>
                <a:srgbClr val="FFFF00"/>
              </a:solidFill>
              <a:ea typeface="標楷體" pitchFamily="65" charset="-120"/>
            </a:endParaRPr>
          </a:p>
          <a:p>
            <a:pPr eaLnBrk="1" hangingPunct="1">
              <a:spcBef>
                <a:spcPct val="0"/>
              </a:spcBef>
              <a:buFontTx/>
              <a:buNone/>
            </a:pPr>
            <a:endParaRPr lang="zh-TW" altLang="en-US" sz="2400" dirty="0">
              <a:solidFill>
                <a:srgbClr val="FFFF00"/>
              </a:solidFill>
            </a:endParaRPr>
          </a:p>
        </p:txBody>
      </p:sp>
    </p:spTree>
    <p:extLst>
      <p:ext uri="{BB962C8B-B14F-4D97-AF65-F5344CB8AC3E}">
        <p14:creationId xmlns:p14="http://schemas.microsoft.com/office/powerpoint/2010/main" val="1377907746"/>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763588" y="2276475"/>
            <a:ext cx="5760740" cy="24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lnSpc>
                <a:spcPct val="80000"/>
              </a:lnSpc>
              <a:spcBef>
                <a:spcPct val="0"/>
              </a:spcBef>
              <a:buClr>
                <a:schemeClr val="bg2"/>
              </a:buClr>
              <a:buSzPct val="75000"/>
              <a:buFont typeface="Wingdings" pitchFamily="2" charset="2"/>
              <a:buNone/>
              <a:defRPr/>
            </a:pPr>
            <a:r>
              <a:rPr kumimoji="0" lang="zh-TW" altLang="en-US" sz="5400" b="1" dirty="0" smtClean="0">
                <a:latin typeface="Times New Roman" pitchFamily="18" charset="0"/>
              </a:rPr>
              <a:t>第四章</a:t>
            </a:r>
          </a:p>
          <a:p>
            <a:pPr algn="ctr" eaLnBrk="1" hangingPunct="1">
              <a:lnSpc>
                <a:spcPct val="80000"/>
              </a:lnSpc>
              <a:spcBef>
                <a:spcPct val="0"/>
              </a:spcBef>
              <a:buClr>
                <a:schemeClr val="bg2"/>
              </a:buClr>
              <a:buSzPct val="75000"/>
              <a:buFont typeface="Wingdings" pitchFamily="2" charset="2"/>
              <a:buNone/>
              <a:defRPr/>
            </a:pPr>
            <a:endParaRPr lang="zh-TW" altLang="en-US" sz="5400" b="1" dirty="0" smtClean="0">
              <a:latin typeface="Times New Roman" pitchFamily="18" charset="0"/>
            </a:endParaRPr>
          </a:p>
          <a:p>
            <a:pPr marL="1104900" indent="-1104900" algn="ctr" eaLnBrk="1" hangingPunct="1">
              <a:buFontTx/>
              <a:buNone/>
              <a:defRPr/>
            </a:pPr>
            <a:r>
              <a:rPr kumimoji="0" lang="zh-TW" altLang="en-US" sz="5400" b="1" dirty="0" smtClean="0">
                <a:latin typeface="Times New Roman" pitchFamily="18" charset="0"/>
              </a:rPr>
              <a:t>情報思想與觀念</a:t>
            </a:r>
            <a:endParaRPr kumimoji="0" lang="en-US" altLang="zh-TW" sz="5400" b="1" dirty="0" smtClean="0">
              <a:latin typeface="Times New Roman" pitchFamily="18" charset="0"/>
            </a:endParaRPr>
          </a:p>
        </p:txBody>
      </p:sp>
    </p:spTree>
    <p:extLst>
      <p:ext uri="{BB962C8B-B14F-4D97-AF65-F5344CB8AC3E}">
        <p14:creationId xmlns:p14="http://schemas.microsoft.com/office/powerpoint/2010/main" val="34331108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a:noFill/>
        </p:spPr>
        <p:txBody>
          <a:bodyPr/>
          <a:lstStyle/>
          <a:p>
            <a:pPr indent="9525"/>
            <a:r>
              <a:rPr lang="zh-TW" altLang="en-US" sz="4000" dirty="0"/>
              <a:t>情報思想與觀念</a:t>
            </a:r>
          </a:p>
        </p:txBody>
      </p:sp>
      <p:sp>
        <p:nvSpPr>
          <p:cNvPr id="1913859" name="Rectangle 3"/>
          <p:cNvSpPr>
            <a:spLocks noGrp="1" noChangeArrowheads="1"/>
          </p:cNvSpPr>
          <p:nvPr>
            <p:ph type="body" idx="1"/>
          </p:nvPr>
        </p:nvSpPr>
        <p:spPr>
          <a:xfrm>
            <a:off x="457200" y="1772816"/>
            <a:ext cx="8229600" cy="2736304"/>
          </a:xfrm>
        </p:spPr>
        <p:txBody>
          <a:bodyPr/>
          <a:lstStyle/>
          <a:p>
            <a:pPr indent="0">
              <a:buNone/>
            </a:pPr>
            <a:endParaRPr lang="en-US" altLang="zh-TW" dirty="0" smtClean="0">
              <a:latin typeface="標楷體" panose="03000509000000000000" pitchFamily="65" charset="-120"/>
              <a:ea typeface="標楷體" panose="03000509000000000000" pitchFamily="65" charset="-120"/>
            </a:endParaRPr>
          </a:p>
          <a:p>
            <a:pPr indent="9525"/>
            <a:endParaRPr lang="zh-TW" altLang="en-US" sz="2800" dirty="0" smtClean="0">
              <a:latin typeface="標楷體" panose="03000509000000000000" pitchFamily="65" charset="-120"/>
              <a:ea typeface="標楷體" panose="03000509000000000000" pitchFamily="65" charset="-120"/>
            </a:endParaRPr>
          </a:p>
        </p:txBody>
      </p:sp>
      <p:graphicFrame>
        <p:nvGraphicFramePr>
          <p:cNvPr id="6" name="資料庫圖表 5"/>
          <p:cNvGraphicFramePr/>
          <p:nvPr>
            <p:extLst>
              <p:ext uri="{D42A27DB-BD31-4B8C-83A1-F6EECF244321}">
                <p14:modId xmlns:p14="http://schemas.microsoft.com/office/powerpoint/2010/main" val="3595145967"/>
              </p:ext>
            </p:extLst>
          </p:nvPr>
        </p:nvGraphicFramePr>
        <p:xfrm>
          <a:off x="683568" y="2249824"/>
          <a:ext cx="3672408" cy="4526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手繪多邊形 2"/>
          <p:cNvSpPr/>
          <p:nvPr/>
        </p:nvSpPr>
        <p:spPr>
          <a:xfrm>
            <a:off x="4707593" y="1470122"/>
            <a:ext cx="4176142" cy="803250"/>
          </a:xfrm>
          <a:custGeom>
            <a:avLst/>
            <a:gdLst>
              <a:gd name="connsiteX0" fmla="*/ 0 w 4176142"/>
              <a:gd name="connsiteY0" fmla="*/ 0 h 803250"/>
              <a:gd name="connsiteX1" fmla="*/ 4176142 w 4176142"/>
              <a:gd name="connsiteY1" fmla="*/ 0 h 803250"/>
              <a:gd name="connsiteX2" fmla="*/ 4176142 w 4176142"/>
              <a:gd name="connsiteY2" fmla="*/ 803250 h 803250"/>
              <a:gd name="connsiteX3" fmla="*/ 0 w 4176142"/>
              <a:gd name="connsiteY3" fmla="*/ 803250 h 803250"/>
              <a:gd name="connsiteX4" fmla="*/ 0 w 4176142"/>
              <a:gd name="connsiteY4" fmla="*/ 0 h 8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142" h="803250">
                <a:moveTo>
                  <a:pt x="0" y="0"/>
                </a:moveTo>
                <a:lnTo>
                  <a:pt x="4176142" y="0"/>
                </a:lnTo>
                <a:lnTo>
                  <a:pt x="4176142" y="803250"/>
                </a:lnTo>
                <a:lnTo>
                  <a:pt x="0" y="80325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24115" tIns="291592" rIns="324115" bIns="142240" numCol="1" spcCol="1270" anchor="t" anchorCtr="0">
            <a:noAutofit/>
          </a:bodyPr>
          <a:lstStyle/>
          <a:p>
            <a:pPr marL="228600" lvl="1" indent="-228600" algn="l" defTabSz="889000">
              <a:lnSpc>
                <a:spcPct val="90000"/>
              </a:lnSpc>
              <a:spcBef>
                <a:spcPct val="0"/>
              </a:spcBef>
              <a:spcAft>
                <a:spcPct val="15000"/>
              </a:spcAft>
              <a:buChar char="••"/>
            </a:pPr>
            <a:r>
              <a:rPr lang="zh-TW" altLang="en-US" sz="2000" kern="1200" dirty="0" smtClean="0"/>
              <a:t>須隱密自己，始能以暗制明。</a:t>
            </a:r>
            <a:endParaRPr lang="zh-TW" altLang="en-US" sz="2000" kern="1200" dirty="0"/>
          </a:p>
        </p:txBody>
      </p:sp>
      <p:sp>
        <p:nvSpPr>
          <p:cNvPr id="9" name="手繪多邊形 8"/>
          <p:cNvSpPr/>
          <p:nvPr/>
        </p:nvSpPr>
        <p:spPr>
          <a:xfrm>
            <a:off x="4707593" y="1219202"/>
            <a:ext cx="2923299" cy="501840"/>
          </a:xfrm>
          <a:custGeom>
            <a:avLst/>
            <a:gdLst>
              <a:gd name="connsiteX0" fmla="*/ 0 w 2923299"/>
              <a:gd name="connsiteY0" fmla="*/ 83642 h 501840"/>
              <a:gd name="connsiteX1" fmla="*/ 83642 w 2923299"/>
              <a:gd name="connsiteY1" fmla="*/ 0 h 501840"/>
              <a:gd name="connsiteX2" fmla="*/ 2839657 w 2923299"/>
              <a:gd name="connsiteY2" fmla="*/ 0 h 501840"/>
              <a:gd name="connsiteX3" fmla="*/ 2923299 w 2923299"/>
              <a:gd name="connsiteY3" fmla="*/ 83642 h 501840"/>
              <a:gd name="connsiteX4" fmla="*/ 2923299 w 2923299"/>
              <a:gd name="connsiteY4" fmla="*/ 418198 h 501840"/>
              <a:gd name="connsiteX5" fmla="*/ 2839657 w 2923299"/>
              <a:gd name="connsiteY5" fmla="*/ 501840 h 501840"/>
              <a:gd name="connsiteX6" fmla="*/ 83642 w 2923299"/>
              <a:gd name="connsiteY6" fmla="*/ 501840 h 501840"/>
              <a:gd name="connsiteX7" fmla="*/ 0 w 2923299"/>
              <a:gd name="connsiteY7" fmla="*/ 418198 h 501840"/>
              <a:gd name="connsiteX8" fmla="*/ 0 w 2923299"/>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3299" h="501840">
                <a:moveTo>
                  <a:pt x="0" y="83642"/>
                </a:moveTo>
                <a:cubicBezTo>
                  <a:pt x="0" y="37448"/>
                  <a:pt x="37448" y="0"/>
                  <a:pt x="83642" y="0"/>
                </a:cubicBezTo>
                <a:lnTo>
                  <a:pt x="2839657" y="0"/>
                </a:lnTo>
                <a:cubicBezTo>
                  <a:pt x="2885851" y="0"/>
                  <a:pt x="2923299" y="37448"/>
                  <a:pt x="2923299" y="83642"/>
                </a:cubicBezTo>
                <a:lnTo>
                  <a:pt x="2923299" y="418198"/>
                </a:lnTo>
                <a:cubicBezTo>
                  <a:pt x="2923299" y="464392"/>
                  <a:pt x="2885851" y="501840"/>
                  <a:pt x="2839657" y="501840"/>
                </a:cubicBezTo>
                <a:lnTo>
                  <a:pt x="83642" y="501840"/>
                </a:lnTo>
                <a:cubicBezTo>
                  <a:pt x="37448" y="501840"/>
                  <a:pt x="0" y="464392"/>
                  <a:pt x="0" y="418198"/>
                </a:cubicBezTo>
                <a:lnTo>
                  <a:pt x="0" y="83642"/>
                </a:lnTo>
                <a:close/>
              </a:path>
            </a:pathLst>
          </a:custGeom>
          <a:solidFill>
            <a:srgbClr val="A3FD8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4992" tIns="24498" rIns="134992" bIns="24498"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chemeClr val="tx1"/>
                </a:solidFill>
              </a:rPr>
              <a:t>安全與秘密</a:t>
            </a:r>
            <a:endParaRPr lang="zh-TW" altLang="en-US" sz="2400" b="1" kern="1200" dirty="0">
              <a:solidFill>
                <a:schemeClr val="tx1"/>
              </a:solidFill>
            </a:endParaRPr>
          </a:p>
        </p:txBody>
      </p:sp>
      <p:sp>
        <p:nvSpPr>
          <p:cNvPr id="10" name="手繪多邊形 9"/>
          <p:cNvSpPr/>
          <p:nvPr/>
        </p:nvSpPr>
        <p:spPr>
          <a:xfrm>
            <a:off x="4707593" y="2585104"/>
            <a:ext cx="4176142" cy="803250"/>
          </a:xfrm>
          <a:custGeom>
            <a:avLst/>
            <a:gdLst>
              <a:gd name="connsiteX0" fmla="*/ 0 w 4176142"/>
              <a:gd name="connsiteY0" fmla="*/ 0 h 803250"/>
              <a:gd name="connsiteX1" fmla="*/ 4176142 w 4176142"/>
              <a:gd name="connsiteY1" fmla="*/ 0 h 803250"/>
              <a:gd name="connsiteX2" fmla="*/ 4176142 w 4176142"/>
              <a:gd name="connsiteY2" fmla="*/ 803250 h 803250"/>
              <a:gd name="connsiteX3" fmla="*/ 0 w 4176142"/>
              <a:gd name="connsiteY3" fmla="*/ 803250 h 803250"/>
              <a:gd name="connsiteX4" fmla="*/ 0 w 4176142"/>
              <a:gd name="connsiteY4" fmla="*/ 0 h 8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142" h="803250">
                <a:moveTo>
                  <a:pt x="0" y="0"/>
                </a:moveTo>
                <a:lnTo>
                  <a:pt x="4176142" y="0"/>
                </a:lnTo>
                <a:lnTo>
                  <a:pt x="4176142" y="803250"/>
                </a:lnTo>
                <a:lnTo>
                  <a:pt x="0" y="80325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24115" tIns="291592" rIns="324115" bIns="142240" numCol="1" spcCol="1270" anchor="t" anchorCtr="0">
            <a:noAutofit/>
          </a:bodyPr>
          <a:lstStyle/>
          <a:p>
            <a:pPr marL="228600" lvl="1" indent="-228600" algn="l" defTabSz="889000">
              <a:lnSpc>
                <a:spcPct val="90000"/>
              </a:lnSpc>
              <a:spcBef>
                <a:spcPct val="0"/>
              </a:spcBef>
              <a:spcAft>
                <a:spcPct val="15000"/>
              </a:spcAft>
              <a:buChar char="••"/>
            </a:pPr>
            <a:r>
              <a:rPr lang="zh-TW" altLang="en-US" sz="2000" kern="1200" dirty="0" smtClean="0"/>
              <a:t>洞察機先，掌握局勢變化。</a:t>
            </a:r>
            <a:endParaRPr lang="zh-TW" altLang="en-US" sz="2000" kern="1200" dirty="0"/>
          </a:p>
        </p:txBody>
      </p:sp>
      <p:sp>
        <p:nvSpPr>
          <p:cNvPr id="11" name="手繪多邊形 10"/>
          <p:cNvSpPr/>
          <p:nvPr/>
        </p:nvSpPr>
        <p:spPr>
          <a:xfrm>
            <a:off x="4707593" y="2365172"/>
            <a:ext cx="2897632" cy="501840"/>
          </a:xfrm>
          <a:custGeom>
            <a:avLst/>
            <a:gdLst>
              <a:gd name="connsiteX0" fmla="*/ 0 w 2897632"/>
              <a:gd name="connsiteY0" fmla="*/ 83642 h 501840"/>
              <a:gd name="connsiteX1" fmla="*/ 83642 w 2897632"/>
              <a:gd name="connsiteY1" fmla="*/ 0 h 501840"/>
              <a:gd name="connsiteX2" fmla="*/ 2813990 w 2897632"/>
              <a:gd name="connsiteY2" fmla="*/ 0 h 501840"/>
              <a:gd name="connsiteX3" fmla="*/ 2897632 w 2897632"/>
              <a:gd name="connsiteY3" fmla="*/ 83642 h 501840"/>
              <a:gd name="connsiteX4" fmla="*/ 2897632 w 2897632"/>
              <a:gd name="connsiteY4" fmla="*/ 418198 h 501840"/>
              <a:gd name="connsiteX5" fmla="*/ 2813990 w 2897632"/>
              <a:gd name="connsiteY5" fmla="*/ 501840 h 501840"/>
              <a:gd name="connsiteX6" fmla="*/ 83642 w 2897632"/>
              <a:gd name="connsiteY6" fmla="*/ 501840 h 501840"/>
              <a:gd name="connsiteX7" fmla="*/ 0 w 2897632"/>
              <a:gd name="connsiteY7" fmla="*/ 418198 h 501840"/>
              <a:gd name="connsiteX8" fmla="*/ 0 w 2897632"/>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632" h="501840">
                <a:moveTo>
                  <a:pt x="0" y="83642"/>
                </a:moveTo>
                <a:cubicBezTo>
                  <a:pt x="0" y="37448"/>
                  <a:pt x="37448" y="0"/>
                  <a:pt x="83642" y="0"/>
                </a:cubicBezTo>
                <a:lnTo>
                  <a:pt x="2813990" y="0"/>
                </a:lnTo>
                <a:cubicBezTo>
                  <a:pt x="2860184" y="0"/>
                  <a:pt x="2897632" y="37448"/>
                  <a:pt x="2897632" y="83642"/>
                </a:cubicBezTo>
                <a:lnTo>
                  <a:pt x="2897632" y="418198"/>
                </a:lnTo>
                <a:cubicBezTo>
                  <a:pt x="2897632" y="464392"/>
                  <a:pt x="2860184" y="501840"/>
                  <a:pt x="2813990" y="501840"/>
                </a:cubicBezTo>
                <a:lnTo>
                  <a:pt x="83642" y="501840"/>
                </a:lnTo>
                <a:cubicBezTo>
                  <a:pt x="37448" y="501840"/>
                  <a:pt x="0" y="464392"/>
                  <a:pt x="0" y="418198"/>
                </a:cubicBezTo>
                <a:lnTo>
                  <a:pt x="0" y="83642"/>
                </a:lnTo>
                <a:close/>
              </a:path>
            </a:pathLst>
          </a:custGeom>
          <a:solidFill>
            <a:srgbClr val="F9A5E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4992" tIns="24498" rIns="134992" bIns="24498"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chemeClr val="tx1"/>
                </a:solidFill>
              </a:rPr>
              <a:t>明機與馭變</a:t>
            </a:r>
            <a:endParaRPr lang="zh-TW" altLang="en-US" sz="2400" b="1" kern="1200" dirty="0">
              <a:solidFill>
                <a:schemeClr val="tx1"/>
              </a:solidFill>
            </a:endParaRPr>
          </a:p>
        </p:txBody>
      </p:sp>
      <p:sp>
        <p:nvSpPr>
          <p:cNvPr id="12" name="手繪多邊形 11"/>
          <p:cNvSpPr/>
          <p:nvPr/>
        </p:nvSpPr>
        <p:spPr>
          <a:xfrm>
            <a:off x="4707593" y="4779090"/>
            <a:ext cx="4176142" cy="840308"/>
          </a:xfrm>
          <a:custGeom>
            <a:avLst/>
            <a:gdLst>
              <a:gd name="connsiteX0" fmla="*/ 0 w 4176142"/>
              <a:gd name="connsiteY0" fmla="*/ 0 h 747338"/>
              <a:gd name="connsiteX1" fmla="*/ 4176142 w 4176142"/>
              <a:gd name="connsiteY1" fmla="*/ 0 h 747338"/>
              <a:gd name="connsiteX2" fmla="*/ 4176142 w 4176142"/>
              <a:gd name="connsiteY2" fmla="*/ 747338 h 747338"/>
              <a:gd name="connsiteX3" fmla="*/ 0 w 4176142"/>
              <a:gd name="connsiteY3" fmla="*/ 747338 h 747338"/>
              <a:gd name="connsiteX4" fmla="*/ 0 w 4176142"/>
              <a:gd name="connsiteY4" fmla="*/ 0 h 74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142" h="747338">
                <a:moveTo>
                  <a:pt x="0" y="0"/>
                </a:moveTo>
                <a:lnTo>
                  <a:pt x="4176142" y="0"/>
                </a:lnTo>
                <a:lnTo>
                  <a:pt x="4176142" y="747338"/>
                </a:lnTo>
                <a:lnTo>
                  <a:pt x="0" y="747338"/>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24115" tIns="291592" rIns="324115" bIns="142240" numCol="1" spcCol="1270" anchor="t" anchorCtr="0">
            <a:noAutofit/>
          </a:bodyPr>
          <a:lstStyle/>
          <a:p>
            <a:pPr marL="228600" lvl="1" indent="-228600" algn="l" defTabSz="889000">
              <a:lnSpc>
                <a:spcPct val="90000"/>
              </a:lnSpc>
              <a:spcBef>
                <a:spcPct val="0"/>
              </a:spcBef>
              <a:spcAft>
                <a:spcPct val="15000"/>
              </a:spcAft>
              <a:buChar char="••"/>
            </a:pPr>
            <a:r>
              <a:rPr lang="zh-TW" altLang="en-US" sz="2000" kern="1200" dirty="0" smtClean="0"/>
              <a:t>講求時效，適時提供運用，俾利全般任務之啟動與推展。</a:t>
            </a:r>
            <a:endParaRPr lang="zh-TW" altLang="en-US" sz="2000" kern="1200" dirty="0"/>
          </a:p>
        </p:txBody>
      </p:sp>
      <p:sp>
        <p:nvSpPr>
          <p:cNvPr id="13" name="手繪多邊形 12"/>
          <p:cNvSpPr/>
          <p:nvPr/>
        </p:nvSpPr>
        <p:spPr>
          <a:xfrm>
            <a:off x="4707593" y="4528170"/>
            <a:ext cx="2923299" cy="501840"/>
          </a:xfrm>
          <a:custGeom>
            <a:avLst/>
            <a:gdLst>
              <a:gd name="connsiteX0" fmla="*/ 0 w 2923299"/>
              <a:gd name="connsiteY0" fmla="*/ 83642 h 501840"/>
              <a:gd name="connsiteX1" fmla="*/ 83642 w 2923299"/>
              <a:gd name="connsiteY1" fmla="*/ 0 h 501840"/>
              <a:gd name="connsiteX2" fmla="*/ 2839657 w 2923299"/>
              <a:gd name="connsiteY2" fmla="*/ 0 h 501840"/>
              <a:gd name="connsiteX3" fmla="*/ 2923299 w 2923299"/>
              <a:gd name="connsiteY3" fmla="*/ 83642 h 501840"/>
              <a:gd name="connsiteX4" fmla="*/ 2923299 w 2923299"/>
              <a:gd name="connsiteY4" fmla="*/ 418198 h 501840"/>
              <a:gd name="connsiteX5" fmla="*/ 2839657 w 2923299"/>
              <a:gd name="connsiteY5" fmla="*/ 501840 h 501840"/>
              <a:gd name="connsiteX6" fmla="*/ 83642 w 2923299"/>
              <a:gd name="connsiteY6" fmla="*/ 501840 h 501840"/>
              <a:gd name="connsiteX7" fmla="*/ 0 w 2923299"/>
              <a:gd name="connsiteY7" fmla="*/ 418198 h 501840"/>
              <a:gd name="connsiteX8" fmla="*/ 0 w 2923299"/>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3299" h="501840">
                <a:moveTo>
                  <a:pt x="0" y="83642"/>
                </a:moveTo>
                <a:cubicBezTo>
                  <a:pt x="0" y="37448"/>
                  <a:pt x="37448" y="0"/>
                  <a:pt x="83642" y="0"/>
                </a:cubicBezTo>
                <a:lnTo>
                  <a:pt x="2839657" y="0"/>
                </a:lnTo>
                <a:cubicBezTo>
                  <a:pt x="2885851" y="0"/>
                  <a:pt x="2923299" y="37448"/>
                  <a:pt x="2923299" y="83642"/>
                </a:cubicBezTo>
                <a:lnTo>
                  <a:pt x="2923299" y="418198"/>
                </a:lnTo>
                <a:cubicBezTo>
                  <a:pt x="2923299" y="464392"/>
                  <a:pt x="2885851" y="501840"/>
                  <a:pt x="2839657" y="501840"/>
                </a:cubicBezTo>
                <a:lnTo>
                  <a:pt x="83642" y="501840"/>
                </a:lnTo>
                <a:cubicBezTo>
                  <a:pt x="37448" y="501840"/>
                  <a:pt x="0" y="464392"/>
                  <a:pt x="0" y="418198"/>
                </a:cubicBezTo>
                <a:lnTo>
                  <a:pt x="0" y="83642"/>
                </a:lnTo>
                <a:close/>
              </a:path>
            </a:pathLst>
          </a:custGeom>
          <a:solidFill>
            <a:srgbClr val="85BAF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4992" tIns="24498" rIns="134992" bIns="24498"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chemeClr val="tx1"/>
                </a:solidFill>
              </a:rPr>
              <a:t>時效與主動</a:t>
            </a:r>
            <a:endParaRPr lang="zh-TW" altLang="en-US" sz="2400" b="1" kern="1200" dirty="0">
              <a:solidFill>
                <a:schemeClr val="tx1"/>
              </a:solidFill>
            </a:endParaRPr>
          </a:p>
        </p:txBody>
      </p:sp>
      <p:sp>
        <p:nvSpPr>
          <p:cNvPr id="14" name="手繪多邊形 13"/>
          <p:cNvSpPr/>
          <p:nvPr/>
        </p:nvSpPr>
        <p:spPr>
          <a:xfrm>
            <a:off x="4707593" y="5945349"/>
            <a:ext cx="4176142" cy="850578"/>
          </a:xfrm>
          <a:custGeom>
            <a:avLst/>
            <a:gdLst>
              <a:gd name="connsiteX0" fmla="*/ 0 w 4176142"/>
              <a:gd name="connsiteY0" fmla="*/ 0 h 850578"/>
              <a:gd name="connsiteX1" fmla="*/ 4176142 w 4176142"/>
              <a:gd name="connsiteY1" fmla="*/ 0 h 850578"/>
              <a:gd name="connsiteX2" fmla="*/ 4176142 w 4176142"/>
              <a:gd name="connsiteY2" fmla="*/ 850578 h 850578"/>
              <a:gd name="connsiteX3" fmla="*/ 0 w 4176142"/>
              <a:gd name="connsiteY3" fmla="*/ 850578 h 850578"/>
              <a:gd name="connsiteX4" fmla="*/ 0 w 4176142"/>
              <a:gd name="connsiteY4" fmla="*/ 0 h 85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142" h="850578">
                <a:moveTo>
                  <a:pt x="0" y="0"/>
                </a:moveTo>
                <a:lnTo>
                  <a:pt x="4176142" y="0"/>
                </a:lnTo>
                <a:lnTo>
                  <a:pt x="4176142" y="850578"/>
                </a:lnTo>
                <a:lnTo>
                  <a:pt x="0" y="850578"/>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24115" tIns="291592" rIns="324115" bIns="142240" numCol="1" spcCol="1270" anchor="t" anchorCtr="0">
            <a:noAutofit/>
          </a:bodyPr>
          <a:lstStyle/>
          <a:p>
            <a:pPr marL="228600" lvl="1" indent="-228600" algn="l" defTabSz="889000">
              <a:lnSpc>
                <a:spcPct val="90000"/>
              </a:lnSpc>
              <a:spcBef>
                <a:spcPct val="0"/>
              </a:spcBef>
              <a:spcAft>
                <a:spcPct val="15000"/>
              </a:spcAft>
              <a:buChar char="••"/>
            </a:pPr>
            <a:r>
              <a:rPr lang="zh-TW" altLang="en-US" sz="2000" kern="1200" dirty="0" smtClean="0"/>
              <a:t>依任務特性，可用資源等做整體規劃，達成整備目標。</a:t>
            </a:r>
            <a:endParaRPr lang="zh-TW" altLang="en-US" sz="2000" kern="1200" dirty="0"/>
          </a:p>
        </p:txBody>
      </p:sp>
      <p:sp>
        <p:nvSpPr>
          <p:cNvPr id="15" name="手繪多邊形 14"/>
          <p:cNvSpPr/>
          <p:nvPr/>
        </p:nvSpPr>
        <p:spPr>
          <a:xfrm>
            <a:off x="4707593" y="5695598"/>
            <a:ext cx="2923299" cy="501840"/>
          </a:xfrm>
          <a:custGeom>
            <a:avLst/>
            <a:gdLst>
              <a:gd name="connsiteX0" fmla="*/ 0 w 2923299"/>
              <a:gd name="connsiteY0" fmla="*/ 83642 h 501840"/>
              <a:gd name="connsiteX1" fmla="*/ 83642 w 2923299"/>
              <a:gd name="connsiteY1" fmla="*/ 0 h 501840"/>
              <a:gd name="connsiteX2" fmla="*/ 2839657 w 2923299"/>
              <a:gd name="connsiteY2" fmla="*/ 0 h 501840"/>
              <a:gd name="connsiteX3" fmla="*/ 2923299 w 2923299"/>
              <a:gd name="connsiteY3" fmla="*/ 83642 h 501840"/>
              <a:gd name="connsiteX4" fmla="*/ 2923299 w 2923299"/>
              <a:gd name="connsiteY4" fmla="*/ 418198 h 501840"/>
              <a:gd name="connsiteX5" fmla="*/ 2839657 w 2923299"/>
              <a:gd name="connsiteY5" fmla="*/ 501840 h 501840"/>
              <a:gd name="connsiteX6" fmla="*/ 83642 w 2923299"/>
              <a:gd name="connsiteY6" fmla="*/ 501840 h 501840"/>
              <a:gd name="connsiteX7" fmla="*/ 0 w 2923299"/>
              <a:gd name="connsiteY7" fmla="*/ 418198 h 501840"/>
              <a:gd name="connsiteX8" fmla="*/ 0 w 2923299"/>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3299" h="501840">
                <a:moveTo>
                  <a:pt x="0" y="83642"/>
                </a:moveTo>
                <a:cubicBezTo>
                  <a:pt x="0" y="37448"/>
                  <a:pt x="37448" y="0"/>
                  <a:pt x="83642" y="0"/>
                </a:cubicBezTo>
                <a:lnTo>
                  <a:pt x="2839657" y="0"/>
                </a:lnTo>
                <a:cubicBezTo>
                  <a:pt x="2885851" y="0"/>
                  <a:pt x="2923299" y="37448"/>
                  <a:pt x="2923299" y="83642"/>
                </a:cubicBezTo>
                <a:lnTo>
                  <a:pt x="2923299" y="418198"/>
                </a:lnTo>
                <a:cubicBezTo>
                  <a:pt x="2923299" y="464392"/>
                  <a:pt x="2885851" y="501840"/>
                  <a:pt x="2839657" y="501840"/>
                </a:cubicBezTo>
                <a:lnTo>
                  <a:pt x="83642" y="501840"/>
                </a:lnTo>
                <a:cubicBezTo>
                  <a:pt x="37448" y="501840"/>
                  <a:pt x="0" y="464392"/>
                  <a:pt x="0" y="418198"/>
                </a:cubicBezTo>
                <a:lnTo>
                  <a:pt x="0" y="83642"/>
                </a:lnTo>
                <a:close/>
              </a:path>
            </a:pathLst>
          </a:custGeom>
          <a:solidFill>
            <a:srgbClr val="FABFA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4992" tIns="24498" rIns="134992" bIns="24498" numCol="1" spcCol="1270" anchor="ctr" anchorCtr="0">
            <a:noAutofit/>
          </a:bodyPr>
          <a:lstStyle/>
          <a:p>
            <a:pPr lvl="0" algn="ctr" defTabSz="1066800">
              <a:lnSpc>
                <a:spcPct val="90000"/>
              </a:lnSpc>
              <a:spcBef>
                <a:spcPct val="0"/>
              </a:spcBef>
              <a:spcAft>
                <a:spcPct val="35000"/>
              </a:spcAft>
            </a:pPr>
            <a:r>
              <a:rPr lang="zh-TW" altLang="en-US" sz="2400" b="1" kern="1200" dirty="0" smtClean="0">
                <a:solidFill>
                  <a:schemeClr val="tx1"/>
                </a:solidFill>
              </a:rPr>
              <a:t>整體與規劃</a:t>
            </a:r>
            <a:endParaRPr lang="zh-TW" altLang="en-US" sz="2400" b="1" kern="1200" dirty="0">
              <a:solidFill>
                <a:schemeClr val="tx1"/>
              </a:solidFill>
            </a:endParaRPr>
          </a:p>
        </p:txBody>
      </p:sp>
      <p:sp>
        <p:nvSpPr>
          <p:cNvPr id="8" name="Rectangle 3"/>
          <p:cNvSpPr txBox="1">
            <a:spLocks noChangeArrowheads="1"/>
          </p:cNvSpPr>
          <p:nvPr/>
        </p:nvSpPr>
        <p:spPr bwMode="auto">
          <a:xfrm>
            <a:off x="457200" y="1266826"/>
            <a:ext cx="8229600" cy="939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800100" indent="-457200">
              <a:buFont typeface="Wingdings" panose="05000000000000000000" pitchFamily="2" charset="2"/>
              <a:buChar char="l"/>
            </a:pPr>
            <a:r>
              <a:rPr lang="zh-TW" altLang="en-US" kern="0" dirty="0" smtClean="0"/>
              <a:t>情報八大觀念</a:t>
            </a:r>
            <a:endParaRPr lang="en-US" altLang="zh-TW" kern="0" dirty="0" smtClean="0">
              <a:latin typeface="標楷體" panose="03000509000000000000" pitchFamily="65" charset="-120"/>
              <a:ea typeface="標楷體" panose="03000509000000000000" pitchFamily="65" charset="-120"/>
            </a:endParaRPr>
          </a:p>
          <a:p>
            <a:pPr indent="9525"/>
            <a:endParaRPr lang="zh-TW" altLang="en-US" sz="2800" kern="0" dirty="0" smtClean="0">
              <a:latin typeface="標楷體" panose="03000509000000000000" pitchFamily="65" charset="-120"/>
              <a:ea typeface="標楷體" panose="03000509000000000000" pitchFamily="65" charset="-120"/>
            </a:endParaRPr>
          </a:p>
        </p:txBody>
      </p:sp>
      <p:sp>
        <p:nvSpPr>
          <p:cNvPr id="18" name="手繪多邊形 17"/>
          <p:cNvSpPr/>
          <p:nvPr/>
        </p:nvSpPr>
        <p:spPr>
          <a:xfrm>
            <a:off x="4697288" y="3705870"/>
            <a:ext cx="4176142" cy="803250"/>
          </a:xfrm>
          <a:custGeom>
            <a:avLst/>
            <a:gdLst>
              <a:gd name="connsiteX0" fmla="*/ 0 w 4176142"/>
              <a:gd name="connsiteY0" fmla="*/ 0 h 803250"/>
              <a:gd name="connsiteX1" fmla="*/ 4176142 w 4176142"/>
              <a:gd name="connsiteY1" fmla="*/ 0 h 803250"/>
              <a:gd name="connsiteX2" fmla="*/ 4176142 w 4176142"/>
              <a:gd name="connsiteY2" fmla="*/ 803250 h 803250"/>
              <a:gd name="connsiteX3" fmla="*/ 0 w 4176142"/>
              <a:gd name="connsiteY3" fmla="*/ 803250 h 803250"/>
              <a:gd name="connsiteX4" fmla="*/ 0 w 4176142"/>
              <a:gd name="connsiteY4" fmla="*/ 0 h 8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142" h="803250">
                <a:moveTo>
                  <a:pt x="0" y="0"/>
                </a:moveTo>
                <a:lnTo>
                  <a:pt x="4176142" y="0"/>
                </a:lnTo>
                <a:lnTo>
                  <a:pt x="4176142" y="803250"/>
                </a:lnTo>
                <a:lnTo>
                  <a:pt x="0" y="80325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24115" tIns="291592" rIns="324115" bIns="142240" numCol="1" spcCol="1270" anchor="t" anchorCtr="0">
            <a:noAutofit/>
          </a:bodyPr>
          <a:lstStyle/>
          <a:p>
            <a:pPr marL="228600" lvl="1" indent="-228600" defTabSz="889000">
              <a:lnSpc>
                <a:spcPct val="90000"/>
              </a:lnSpc>
              <a:spcAft>
                <a:spcPct val="15000"/>
              </a:spcAft>
              <a:buChar char="••"/>
            </a:pPr>
            <a:r>
              <a:rPr lang="zh-TW" altLang="en-US" sz="2000" dirty="0"/>
              <a:t>克服萬難，戮力以赴</a:t>
            </a:r>
            <a:r>
              <a:rPr lang="zh-TW" altLang="en-US" sz="2000" kern="1200" dirty="0" smtClean="0"/>
              <a:t>。</a:t>
            </a:r>
            <a:endParaRPr lang="zh-TW" altLang="en-US" sz="2000" kern="1200" dirty="0"/>
          </a:p>
        </p:txBody>
      </p:sp>
      <p:sp>
        <p:nvSpPr>
          <p:cNvPr id="19" name="手繪多邊形 18"/>
          <p:cNvSpPr/>
          <p:nvPr/>
        </p:nvSpPr>
        <p:spPr>
          <a:xfrm>
            <a:off x="4697288" y="3485938"/>
            <a:ext cx="2897632" cy="501840"/>
          </a:xfrm>
          <a:custGeom>
            <a:avLst/>
            <a:gdLst>
              <a:gd name="connsiteX0" fmla="*/ 0 w 2897632"/>
              <a:gd name="connsiteY0" fmla="*/ 83642 h 501840"/>
              <a:gd name="connsiteX1" fmla="*/ 83642 w 2897632"/>
              <a:gd name="connsiteY1" fmla="*/ 0 h 501840"/>
              <a:gd name="connsiteX2" fmla="*/ 2813990 w 2897632"/>
              <a:gd name="connsiteY2" fmla="*/ 0 h 501840"/>
              <a:gd name="connsiteX3" fmla="*/ 2897632 w 2897632"/>
              <a:gd name="connsiteY3" fmla="*/ 83642 h 501840"/>
              <a:gd name="connsiteX4" fmla="*/ 2897632 w 2897632"/>
              <a:gd name="connsiteY4" fmla="*/ 418198 h 501840"/>
              <a:gd name="connsiteX5" fmla="*/ 2813990 w 2897632"/>
              <a:gd name="connsiteY5" fmla="*/ 501840 h 501840"/>
              <a:gd name="connsiteX6" fmla="*/ 83642 w 2897632"/>
              <a:gd name="connsiteY6" fmla="*/ 501840 h 501840"/>
              <a:gd name="connsiteX7" fmla="*/ 0 w 2897632"/>
              <a:gd name="connsiteY7" fmla="*/ 418198 h 501840"/>
              <a:gd name="connsiteX8" fmla="*/ 0 w 2897632"/>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632" h="501840">
                <a:moveTo>
                  <a:pt x="0" y="83642"/>
                </a:moveTo>
                <a:cubicBezTo>
                  <a:pt x="0" y="37448"/>
                  <a:pt x="37448" y="0"/>
                  <a:pt x="83642" y="0"/>
                </a:cubicBezTo>
                <a:lnTo>
                  <a:pt x="2813990" y="0"/>
                </a:lnTo>
                <a:cubicBezTo>
                  <a:pt x="2860184" y="0"/>
                  <a:pt x="2897632" y="37448"/>
                  <a:pt x="2897632" y="83642"/>
                </a:cubicBezTo>
                <a:lnTo>
                  <a:pt x="2897632" y="418198"/>
                </a:lnTo>
                <a:cubicBezTo>
                  <a:pt x="2897632" y="464392"/>
                  <a:pt x="2860184" y="501840"/>
                  <a:pt x="2813990" y="501840"/>
                </a:cubicBezTo>
                <a:lnTo>
                  <a:pt x="83642" y="501840"/>
                </a:lnTo>
                <a:cubicBezTo>
                  <a:pt x="37448" y="501840"/>
                  <a:pt x="0" y="464392"/>
                  <a:pt x="0" y="418198"/>
                </a:cubicBezTo>
                <a:lnTo>
                  <a:pt x="0" y="83642"/>
                </a:lnTo>
                <a:close/>
              </a:path>
            </a:pathLst>
          </a:custGeom>
          <a:solidFill>
            <a:srgbClr val="FFCC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4992" tIns="24498" rIns="134992" bIns="24498" numCol="1" spcCol="1270" anchor="ctr" anchorCtr="0">
            <a:noAutofit/>
          </a:bodyPr>
          <a:lstStyle/>
          <a:p>
            <a:pPr lvl="0" algn="ctr" defTabSz="1066800">
              <a:lnSpc>
                <a:spcPct val="90000"/>
              </a:lnSpc>
              <a:spcBef>
                <a:spcPct val="0"/>
              </a:spcBef>
              <a:spcAft>
                <a:spcPct val="35000"/>
              </a:spcAft>
            </a:pPr>
            <a:r>
              <a:rPr lang="zh-TW" altLang="en-US" sz="2400" b="1" dirty="0">
                <a:solidFill>
                  <a:schemeClr val="tx1"/>
                </a:solidFill>
              </a:rPr>
              <a:t>責任</a:t>
            </a:r>
            <a:r>
              <a:rPr lang="zh-TW" altLang="en-US" sz="2400" b="1" kern="1200" dirty="0" smtClean="0">
                <a:solidFill>
                  <a:schemeClr val="tx1"/>
                </a:solidFill>
              </a:rPr>
              <a:t>與紀律</a:t>
            </a:r>
            <a:endParaRPr lang="zh-TW" altLang="en-US" sz="2400" b="1" kern="1200" dirty="0">
              <a:solidFill>
                <a:schemeClr val="tx1"/>
              </a:solidFill>
            </a:endParaRPr>
          </a:p>
        </p:txBody>
      </p:sp>
    </p:spTree>
    <p:extLst>
      <p:ext uri="{BB962C8B-B14F-4D97-AF65-F5344CB8AC3E}">
        <p14:creationId xmlns:p14="http://schemas.microsoft.com/office/powerpoint/2010/main" val="8162755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情報思想與觀念</a:t>
            </a:r>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a:t>情報資料與情報之關係</a:t>
            </a:r>
          </a:p>
          <a:p>
            <a:pPr indent="9525"/>
            <a:endParaRPr lang="zh-TW" altLang="en-US" sz="2800" dirty="0" smtClean="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Picture 4" descr="C:\Program Files\Microsoft Office\MEDIA\CAGCAT10\j0299125.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6646" y="3686176"/>
            <a:ext cx="1100137" cy="1804988"/>
          </a:xfrm>
          <a:prstGeom prst="rect">
            <a:avLst/>
          </a:prstGeom>
          <a:solidFill>
            <a:srgbClr val="FFC000"/>
          </a:solidFill>
          <a:ln>
            <a:solidFill>
              <a:schemeClr val="accent1"/>
            </a:solidFill>
          </a:ln>
        </p:spPr>
      </p:pic>
      <p:sp>
        <p:nvSpPr>
          <p:cNvPr id="7" name="Document"/>
          <p:cNvSpPr>
            <a:spLocks noEditPoints="1" noChangeArrowheads="1"/>
          </p:cNvSpPr>
          <p:nvPr/>
        </p:nvSpPr>
        <p:spPr bwMode="auto">
          <a:xfrm>
            <a:off x="6531818" y="2348880"/>
            <a:ext cx="1352550" cy="180975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a:scene3d>
            <a:camera prst="orthographicFront"/>
            <a:lightRig rig="threePt" dir="t"/>
          </a:scene3d>
          <a:sp3d>
            <a:bevelT/>
            <a:bevelB/>
          </a:sp3d>
        </p:spPr>
        <p:txBody>
          <a:bodyPr vert="horz" wrap="square" lIns="91440" tIns="45720" rIns="91440" bIns="45720" numCol="1" anchor="t" anchorCtr="0" compatLnSpc="1">
            <a:prstTxWarp prst="textNoShape">
              <a:avLst/>
            </a:prstTxWarp>
          </a:bodyPr>
          <a:lstStyle/>
          <a:p>
            <a:endParaRPr lang="zh-TW" altLang="en-US"/>
          </a:p>
        </p:txBody>
      </p:sp>
      <p:sp>
        <p:nvSpPr>
          <p:cNvPr id="8" name="Document"/>
          <p:cNvSpPr>
            <a:spLocks noEditPoints="1" noChangeArrowheads="1"/>
          </p:cNvSpPr>
          <p:nvPr/>
        </p:nvSpPr>
        <p:spPr bwMode="auto">
          <a:xfrm>
            <a:off x="1510953" y="2162745"/>
            <a:ext cx="1352550" cy="180975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0070C0"/>
          </a:solidFill>
          <a:ln w="9525">
            <a:solidFill>
              <a:srgbClr val="000000"/>
            </a:solidFill>
            <a:miter lim="800000"/>
            <a:headEnd/>
            <a:tailEnd/>
          </a:ln>
          <a:effectLst>
            <a:outerShdw dist="107763" dir="2700000" algn="ctr" rotWithShape="0">
              <a:srgbClr val="808080"/>
            </a:outerShdw>
          </a:effectLst>
          <a:scene3d>
            <a:camera prst="orthographicFront"/>
            <a:lightRig rig="threePt" dir="t"/>
          </a:scene3d>
          <a:sp3d>
            <a:bevelT/>
            <a:bevelB/>
          </a:sp3d>
        </p:spPr>
        <p:txBody>
          <a:bodyPr vert="horz" wrap="square" lIns="91440" tIns="45720" rIns="91440" bIns="45720" numCol="1" anchor="t" anchorCtr="0" compatLnSpc="1">
            <a:prstTxWarp prst="textNoShape">
              <a:avLst/>
            </a:prstTxWarp>
          </a:bodyPr>
          <a:lstStyle/>
          <a:p>
            <a:endParaRPr lang="zh-TW" altLang="en-US"/>
          </a:p>
        </p:txBody>
      </p:sp>
      <p:sp>
        <p:nvSpPr>
          <p:cNvPr id="9" name="Document"/>
          <p:cNvSpPr>
            <a:spLocks noEditPoints="1" noChangeArrowheads="1"/>
          </p:cNvSpPr>
          <p:nvPr/>
        </p:nvSpPr>
        <p:spPr bwMode="auto">
          <a:xfrm>
            <a:off x="1150913" y="2604120"/>
            <a:ext cx="1352550" cy="180975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0070C0"/>
          </a:solidFill>
          <a:ln w="9525">
            <a:solidFill>
              <a:srgbClr val="000000"/>
            </a:solidFill>
            <a:miter lim="800000"/>
            <a:headEnd/>
            <a:tailEnd/>
          </a:ln>
          <a:effectLst>
            <a:outerShdw dist="107763" dir="2700000" algn="ctr" rotWithShape="0">
              <a:srgbClr val="808080"/>
            </a:outerShdw>
          </a:effectLst>
          <a:scene3d>
            <a:camera prst="orthographicFront"/>
            <a:lightRig rig="threePt" dir="t"/>
          </a:scene3d>
          <a:sp3d>
            <a:bevelT/>
            <a:bevelB/>
          </a:sp3d>
        </p:spPr>
        <p:txBody>
          <a:bodyPr vert="horz" wrap="square" lIns="91440" tIns="45720" rIns="91440" bIns="45720" numCol="1" anchor="t" anchorCtr="0" compatLnSpc="1">
            <a:prstTxWarp prst="textNoShape">
              <a:avLst/>
            </a:prstTxWarp>
          </a:bodyPr>
          <a:lstStyle/>
          <a:p>
            <a:endParaRPr lang="zh-TW" altLang="en-US"/>
          </a:p>
        </p:txBody>
      </p:sp>
      <p:sp>
        <p:nvSpPr>
          <p:cNvPr id="10" name="Document"/>
          <p:cNvSpPr>
            <a:spLocks noEditPoints="1" noChangeArrowheads="1"/>
          </p:cNvSpPr>
          <p:nvPr/>
        </p:nvSpPr>
        <p:spPr bwMode="auto">
          <a:xfrm>
            <a:off x="746597" y="3113658"/>
            <a:ext cx="1352550" cy="180975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0070C0"/>
          </a:solidFill>
          <a:ln w="9525">
            <a:solidFill>
              <a:srgbClr val="000000"/>
            </a:solidFill>
            <a:miter lim="800000"/>
            <a:headEnd/>
            <a:tailEnd/>
          </a:ln>
          <a:effectLst>
            <a:outerShdw dist="107763" dir="2700000" algn="ctr" rotWithShape="0">
              <a:srgbClr val="808080"/>
            </a:outerShdw>
          </a:effectLst>
          <a:scene3d>
            <a:camera prst="orthographicFront"/>
            <a:lightRig rig="threePt" dir="t"/>
          </a:scene3d>
          <a:sp3d>
            <a:bevelT/>
            <a:bevelB/>
          </a:sp3d>
        </p:spPr>
        <p:txBody>
          <a:bodyPr vert="horz" wrap="square" lIns="91440" tIns="45720" rIns="91440" bIns="45720" numCol="1" anchor="t" anchorCtr="0" compatLnSpc="1">
            <a:prstTxWarp prst="textNoShape">
              <a:avLst/>
            </a:prstTxWarp>
          </a:bodyPr>
          <a:lstStyle/>
          <a:p>
            <a:endParaRPr lang="zh-TW" altLang="en-US"/>
          </a:p>
        </p:txBody>
      </p:sp>
      <p:sp>
        <p:nvSpPr>
          <p:cNvPr id="11" name="向右箭號 10"/>
          <p:cNvSpPr/>
          <p:nvPr/>
        </p:nvSpPr>
        <p:spPr>
          <a:xfrm rot="2221786">
            <a:off x="2946032" y="4315582"/>
            <a:ext cx="812507" cy="54617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rot="18905324">
            <a:off x="5534229" y="4377581"/>
            <a:ext cx="812507" cy="54617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899592" y="5491164"/>
            <a:ext cx="2736304" cy="707886"/>
          </a:xfrm>
          <a:prstGeom prst="rect">
            <a:avLst/>
          </a:prstGeom>
          <a:noFill/>
        </p:spPr>
        <p:txBody>
          <a:bodyPr wrap="square" rtlCol="0">
            <a:spAutoFit/>
          </a:bodyPr>
          <a:lstStyle/>
          <a:p>
            <a:r>
              <a:rPr lang="zh-TW" altLang="en-US" sz="4000" dirty="0" smtClean="0"/>
              <a:t>資料蒐整</a:t>
            </a:r>
            <a:endParaRPr lang="zh-TW" altLang="en-US" sz="4000" dirty="0"/>
          </a:p>
        </p:txBody>
      </p:sp>
      <p:sp>
        <p:nvSpPr>
          <p:cNvPr id="14" name="文字方塊 13"/>
          <p:cNvSpPr txBox="1"/>
          <p:nvPr/>
        </p:nvSpPr>
        <p:spPr>
          <a:xfrm>
            <a:off x="6372200" y="5601434"/>
            <a:ext cx="2736304" cy="707886"/>
          </a:xfrm>
          <a:prstGeom prst="rect">
            <a:avLst/>
          </a:prstGeom>
          <a:noFill/>
        </p:spPr>
        <p:txBody>
          <a:bodyPr wrap="square" rtlCol="0">
            <a:spAutoFit/>
          </a:bodyPr>
          <a:lstStyle/>
          <a:p>
            <a:r>
              <a:rPr lang="zh-TW" altLang="en-US" sz="4000" dirty="0" smtClean="0"/>
              <a:t>產出情報</a:t>
            </a:r>
            <a:endParaRPr lang="zh-TW" altLang="en-US" sz="4000" dirty="0"/>
          </a:p>
        </p:txBody>
      </p:sp>
      <p:sp>
        <p:nvSpPr>
          <p:cNvPr id="15" name="文字方塊 14"/>
          <p:cNvSpPr txBox="1"/>
          <p:nvPr/>
        </p:nvSpPr>
        <p:spPr>
          <a:xfrm>
            <a:off x="3635896" y="5589240"/>
            <a:ext cx="2736304" cy="707886"/>
          </a:xfrm>
          <a:prstGeom prst="rect">
            <a:avLst/>
          </a:prstGeom>
          <a:noFill/>
        </p:spPr>
        <p:txBody>
          <a:bodyPr wrap="square" rtlCol="0">
            <a:spAutoFit/>
          </a:bodyPr>
          <a:lstStyle/>
          <a:p>
            <a:r>
              <a:rPr lang="zh-TW" altLang="en-US" sz="4000" dirty="0"/>
              <a:t>資料研判</a:t>
            </a:r>
          </a:p>
        </p:txBody>
      </p:sp>
    </p:spTree>
    <p:extLst>
      <p:ext uri="{BB962C8B-B14F-4D97-AF65-F5344CB8AC3E}">
        <p14:creationId xmlns:p14="http://schemas.microsoft.com/office/powerpoint/2010/main" val="297690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smtClean="0"/>
              <a:t>情報區分</a:t>
            </a:r>
            <a:endParaRPr lang="zh-TW" altLang="en-US" sz="4000" dirty="0"/>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a:t>依</a:t>
            </a:r>
            <a:r>
              <a:rPr lang="zh-TW" altLang="en-US" dirty="0" smtClean="0"/>
              <a:t>階層</a:t>
            </a:r>
            <a:endParaRPr lang="en-US" altLang="zh-TW" dirty="0" smtClean="0">
              <a:latin typeface="標楷體" panose="03000509000000000000" pitchFamily="65" charset="-120"/>
              <a:ea typeface="標楷體" panose="03000509000000000000" pitchFamily="65" charset="-120"/>
            </a:endParaRPr>
          </a:p>
          <a:p>
            <a:pPr indent="9525"/>
            <a:endParaRPr lang="zh-TW" altLang="en-US" sz="2800" dirty="0" smtClean="0">
              <a:latin typeface="標楷體" panose="03000509000000000000" pitchFamily="65" charset="-120"/>
              <a:ea typeface="標楷體" panose="03000509000000000000" pitchFamily="65" charset="-120"/>
            </a:endParaRPr>
          </a:p>
        </p:txBody>
      </p:sp>
      <p:sp>
        <p:nvSpPr>
          <p:cNvPr id="6" name="等腰三角形 5"/>
          <p:cNvSpPr/>
          <p:nvPr/>
        </p:nvSpPr>
        <p:spPr>
          <a:xfrm>
            <a:off x="266562" y="2359406"/>
            <a:ext cx="3816424" cy="3960440"/>
          </a:xfrm>
          <a:prstGeom prst="triangle">
            <a:avLst/>
          </a:prstGeom>
          <a:solidFill>
            <a:srgbClr val="00B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等腰三角形 6"/>
          <p:cNvSpPr/>
          <p:nvPr/>
        </p:nvSpPr>
        <p:spPr>
          <a:xfrm>
            <a:off x="626924" y="2359406"/>
            <a:ext cx="3060018" cy="3194434"/>
          </a:xfrm>
          <a:prstGeom prst="triangle">
            <a:avLst/>
          </a:prstGeom>
          <a:solidFill>
            <a:srgbClr val="0070C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等腰三角形 7"/>
          <p:cNvSpPr/>
          <p:nvPr/>
        </p:nvSpPr>
        <p:spPr>
          <a:xfrm>
            <a:off x="1022807" y="2323898"/>
            <a:ext cx="2253133" cy="2365846"/>
          </a:xfrm>
          <a:prstGeom prst="triangle">
            <a:avLst/>
          </a:prstGeom>
          <a:solidFill>
            <a:schemeClr val="accent1">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p:cNvSpPr/>
          <p:nvPr/>
        </p:nvSpPr>
        <p:spPr>
          <a:xfrm>
            <a:off x="1451729" y="2298622"/>
            <a:ext cx="1440870" cy="1543515"/>
          </a:xfrm>
          <a:prstGeom prst="triangle">
            <a:avLst/>
          </a:prstGeom>
          <a:solidFill>
            <a:srgbClr val="FF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707044" y="2889544"/>
            <a:ext cx="1080120" cy="954107"/>
          </a:xfrm>
          <a:prstGeom prst="rect">
            <a:avLst/>
          </a:prstGeom>
          <a:noFill/>
          <a:scene3d>
            <a:camera prst="orthographicFront"/>
            <a:lightRig rig="threePt" dir="t"/>
          </a:scene3d>
          <a:sp3d>
            <a:bevelT/>
          </a:sp3d>
        </p:spPr>
        <p:txBody>
          <a:bodyPr wrap="square" rtlCol="0">
            <a:spAutoFit/>
          </a:bodyPr>
          <a:lstStyle/>
          <a:p>
            <a:r>
              <a:rPr lang="zh-TW" altLang="en-US" sz="2800" dirty="0" smtClean="0">
                <a:solidFill>
                  <a:schemeClr val="bg1"/>
                </a:solidFill>
              </a:rPr>
              <a:t>國家戰略</a:t>
            </a:r>
            <a:endParaRPr lang="zh-TW" altLang="en-US" sz="2800" dirty="0">
              <a:solidFill>
                <a:schemeClr val="bg1"/>
              </a:solidFill>
            </a:endParaRPr>
          </a:p>
        </p:txBody>
      </p:sp>
      <p:sp>
        <p:nvSpPr>
          <p:cNvPr id="11" name="文字方塊 10"/>
          <p:cNvSpPr txBox="1"/>
          <p:nvPr/>
        </p:nvSpPr>
        <p:spPr>
          <a:xfrm>
            <a:off x="1331640" y="4022508"/>
            <a:ext cx="1923803" cy="523220"/>
          </a:xfrm>
          <a:prstGeom prst="rect">
            <a:avLst/>
          </a:prstGeom>
          <a:noFill/>
          <a:scene3d>
            <a:camera prst="orthographicFront"/>
            <a:lightRig rig="threePt" dir="t"/>
          </a:scene3d>
          <a:sp3d>
            <a:bevelT/>
          </a:sp3d>
        </p:spPr>
        <p:txBody>
          <a:bodyPr wrap="square" rtlCol="0">
            <a:spAutoFit/>
          </a:bodyPr>
          <a:lstStyle/>
          <a:p>
            <a:r>
              <a:rPr lang="zh-TW" altLang="en-US" sz="2800" dirty="0" smtClean="0">
                <a:solidFill>
                  <a:schemeClr val="bg1"/>
                </a:solidFill>
              </a:rPr>
              <a:t>軍事戰略</a:t>
            </a:r>
            <a:endParaRPr lang="zh-TW" altLang="en-US" sz="2800" dirty="0">
              <a:solidFill>
                <a:schemeClr val="bg1"/>
              </a:solidFill>
            </a:endParaRPr>
          </a:p>
        </p:txBody>
      </p:sp>
      <p:sp>
        <p:nvSpPr>
          <p:cNvPr id="12" name="文字方塊 11"/>
          <p:cNvSpPr txBox="1"/>
          <p:nvPr/>
        </p:nvSpPr>
        <p:spPr>
          <a:xfrm>
            <a:off x="1352137" y="4898808"/>
            <a:ext cx="1923803" cy="523220"/>
          </a:xfrm>
          <a:prstGeom prst="rect">
            <a:avLst/>
          </a:prstGeom>
          <a:noFill/>
          <a:scene3d>
            <a:camera prst="orthographicFront"/>
            <a:lightRig rig="threePt" dir="t"/>
          </a:scene3d>
          <a:sp3d>
            <a:bevelT/>
          </a:sp3d>
        </p:spPr>
        <p:txBody>
          <a:bodyPr wrap="square" rtlCol="0">
            <a:spAutoFit/>
          </a:bodyPr>
          <a:lstStyle/>
          <a:p>
            <a:r>
              <a:rPr lang="zh-TW" altLang="en-US" sz="2800" dirty="0" smtClean="0">
                <a:solidFill>
                  <a:schemeClr val="bg1"/>
                </a:solidFill>
              </a:rPr>
              <a:t>軍種戰略</a:t>
            </a:r>
            <a:endParaRPr lang="zh-TW" altLang="en-US" sz="2800" dirty="0">
              <a:solidFill>
                <a:schemeClr val="bg1"/>
              </a:solidFill>
            </a:endParaRPr>
          </a:p>
        </p:txBody>
      </p:sp>
      <p:sp>
        <p:nvSpPr>
          <p:cNvPr id="13" name="文字方塊 12"/>
          <p:cNvSpPr txBox="1"/>
          <p:nvPr/>
        </p:nvSpPr>
        <p:spPr>
          <a:xfrm>
            <a:off x="1036931" y="5698908"/>
            <a:ext cx="2470313" cy="523220"/>
          </a:xfrm>
          <a:prstGeom prst="rect">
            <a:avLst/>
          </a:prstGeom>
          <a:noFill/>
          <a:scene3d>
            <a:camera prst="orthographicFront"/>
            <a:lightRig rig="threePt" dir="t"/>
          </a:scene3d>
          <a:sp3d>
            <a:bevelT/>
          </a:sp3d>
        </p:spPr>
        <p:txBody>
          <a:bodyPr wrap="square" rtlCol="0">
            <a:spAutoFit/>
          </a:bodyPr>
          <a:lstStyle/>
          <a:p>
            <a:r>
              <a:rPr lang="zh-TW" altLang="en-US" sz="2800" dirty="0" smtClean="0">
                <a:solidFill>
                  <a:schemeClr val="bg1"/>
                </a:solidFill>
              </a:rPr>
              <a:t>野戰戰略情報</a:t>
            </a:r>
            <a:endParaRPr lang="zh-TW" altLang="en-US" sz="2800" dirty="0">
              <a:solidFill>
                <a:schemeClr val="bg1"/>
              </a:solidFill>
            </a:endParaRPr>
          </a:p>
        </p:txBody>
      </p:sp>
      <p:sp>
        <p:nvSpPr>
          <p:cNvPr id="14" name="文字方塊 13"/>
          <p:cNvSpPr txBox="1"/>
          <p:nvPr/>
        </p:nvSpPr>
        <p:spPr>
          <a:xfrm>
            <a:off x="4478868" y="1576063"/>
            <a:ext cx="4398569" cy="1107996"/>
          </a:xfrm>
          <a:prstGeom prst="rect">
            <a:avLst/>
          </a:prstGeom>
          <a:solidFill>
            <a:schemeClr val="bg1"/>
          </a:solidFill>
          <a:ln>
            <a:solidFill>
              <a:srgbClr val="FF0000"/>
            </a:solidFill>
          </a:ln>
        </p:spPr>
        <p:txBody>
          <a:bodyPr wrap="square" rtlCol="0">
            <a:spAutoFit/>
          </a:bodyPr>
          <a:lstStyle/>
          <a:p>
            <a:pPr algn="dist"/>
            <a:r>
              <a:rPr lang="zh-TW" altLang="en-US" sz="2200" dirty="0" smtClean="0">
                <a:latin typeface="+mj-ea"/>
                <a:ea typeface="+mj-ea"/>
              </a:rPr>
              <a:t>憲法、領土、主權、政治體制 、基本政策、組織規章、政黨政治、</a:t>
            </a:r>
            <a:endParaRPr lang="en-US" altLang="zh-TW" sz="2200" dirty="0" smtClean="0">
              <a:latin typeface="+mj-ea"/>
              <a:ea typeface="+mj-ea"/>
            </a:endParaRPr>
          </a:p>
          <a:p>
            <a:r>
              <a:rPr lang="zh-TW" altLang="en-US" sz="2200" dirty="0" smtClean="0">
                <a:latin typeface="+mj-ea"/>
                <a:ea typeface="+mj-ea"/>
              </a:rPr>
              <a:t>內政、外交</a:t>
            </a:r>
            <a:endParaRPr lang="zh-TW" altLang="en-US" sz="2200" dirty="0">
              <a:latin typeface="+mj-ea"/>
              <a:ea typeface="+mj-ea"/>
            </a:endParaRPr>
          </a:p>
        </p:txBody>
      </p:sp>
      <p:cxnSp>
        <p:nvCxnSpPr>
          <p:cNvPr id="15" name="肘形接點 14"/>
          <p:cNvCxnSpPr>
            <a:endCxn id="14" idx="1"/>
          </p:cNvCxnSpPr>
          <p:nvPr/>
        </p:nvCxnSpPr>
        <p:spPr>
          <a:xfrm flipV="1">
            <a:off x="2577136" y="2130061"/>
            <a:ext cx="1901732" cy="968424"/>
          </a:xfrm>
          <a:prstGeom prst="bentConnector3">
            <a:avLst>
              <a:gd name="adj1" fmla="val 50000"/>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4478868" y="2697629"/>
            <a:ext cx="4377655" cy="1446550"/>
          </a:xfrm>
          <a:prstGeom prst="rect">
            <a:avLst/>
          </a:prstGeom>
          <a:solidFill>
            <a:schemeClr val="bg1"/>
          </a:solidFill>
          <a:ln>
            <a:solidFill>
              <a:srgbClr val="FF0000"/>
            </a:solidFill>
          </a:ln>
        </p:spPr>
        <p:txBody>
          <a:bodyPr wrap="square" rtlCol="0">
            <a:spAutoFit/>
          </a:bodyPr>
          <a:lstStyle>
            <a:defPPr>
              <a:defRPr lang="zh-TW"/>
            </a:defPPr>
            <a:lvl1pPr algn="dist">
              <a:defRPr sz="2200">
                <a:latin typeface="+mj-ea"/>
                <a:ea typeface="+mj-ea"/>
              </a:defRPr>
            </a:lvl1pPr>
          </a:lstStyle>
          <a:p>
            <a:r>
              <a:rPr lang="zh-TW" altLang="en-US" dirty="0"/>
              <a:t>經濟思想、政策、組織、資源 、活動與發展、金融、商業、農業、工業、礦業、漁業、林業、畜牧</a:t>
            </a:r>
            <a:endParaRPr lang="en-US" altLang="zh-TW" dirty="0"/>
          </a:p>
          <a:p>
            <a:pPr algn="l"/>
            <a:r>
              <a:rPr lang="zh-TW" altLang="en-US" dirty="0"/>
              <a:t>業、人力、交通</a:t>
            </a:r>
          </a:p>
        </p:txBody>
      </p:sp>
      <p:cxnSp>
        <p:nvCxnSpPr>
          <p:cNvPr id="17" name="肘形接點 16"/>
          <p:cNvCxnSpPr>
            <a:endCxn id="16" idx="1"/>
          </p:cNvCxnSpPr>
          <p:nvPr/>
        </p:nvCxnSpPr>
        <p:spPr>
          <a:xfrm flipV="1">
            <a:off x="3670537" y="3420904"/>
            <a:ext cx="808331" cy="720730"/>
          </a:xfrm>
          <a:prstGeom prst="bentConnector3">
            <a:avLst>
              <a:gd name="adj1" fmla="val 50000"/>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4469981" y="4137760"/>
            <a:ext cx="4386542" cy="769441"/>
          </a:xfrm>
          <a:prstGeom prst="rect">
            <a:avLst/>
          </a:prstGeom>
          <a:solidFill>
            <a:schemeClr val="bg1"/>
          </a:solidFill>
          <a:ln>
            <a:solidFill>
              <a:srgbClr val="FF0000"/>
            </a:solidFill>
          </a:ln>
        </p:spPr>
        <p:txBody>
          <a:bodyPr wrap="square" rtlCol="0">
            <a:spAutoFit/>
          </a:bodyPr>
          <a:lstStyle>
            <a:defPPr>
              <a:defRPr lang="zh-TW"/>
            </a:defPPr>
            <a:lvl1pPr algn="dist">
              <a:defRPr sz="2200">
                <a:latin typeface="+mj-ea"/>
                <a:ea typeface="+mj-ea"/>
              </a:defRPr>
            </a:lvl1pPr>
          </a:lstStyle>
          <a:p>
            <a:r>
              <a:rPr lang="zh-TW" altLang="en-US" dirty="0" smtClean="0"/>
              <a:t>歷史</a:t>
            </a:r>
            <a:r>
              <a:rPr lang="zh-TW" altLang="en-US" dirty="0"/>
              <a:t>、文教、風俗、習慣</a:t>
            </a:r>
            <a:r>
              <a:rPr lang="zh-TW" altLang="en-US" dirty="0" smtClean="0"/>
              <a:t>、</a:t>
            </a:r>
            <a:endParaRPr lang="en-US" altLang="zh-TW" dirty="0" smtClean="0"/>
          </a:p>
          <a:p>
            <a:pPr algn="l"/>
            <a:r>
              <a:rPr lang="zh-TW" altLang="en-US" dirty="0" smtClean="0"/>
              <a:t>輿論</a:t>
            </a:r>
            <a:r>
              <a:rPr lang="zh-TW" altLang="en-US" dirty="0"/>
              <a:t>、民心及社會</a:t>
            </a:r>
            <a:r>
              <a:rPr lang="zh-TW" altLang="en-US" dirty="0" smtClean="0"/>
              <a:t>狀況</a:t>
            </a:r>
            <a:endParaRPr lang="zh-TW" altLang="en-US" dirty="0"/>
          </a:p>
        </p:txBody>
      </p:sp>
      <p:cxnSp>
        <p:nvCxnSpPr>
          <p:cNvPr id="19" name="直線接點 18"/>
          <p:cNvCxnSpPr/>
          <p:nvPr/>
        </p:nvCxnSpPr>
        <p:spPr>
          <a:xfrm>
            <a:off x="3008784" y="4149081"/>
            <a:ext cx="678160" cy="1"/>
          </a:xfrm>
          <a:prstGeom prst="line">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3512315" y="5160416"/>
            <a:ext cx="570671" cy="2"/>
          </a:xfrm>
          <a:prstGeom prst="line">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4100828" y="4521338"/>
            <a:ext cx="378041" cy="0"/>
          </a:xfrm>
          <a:prstGeom prst="line">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flipV="1">
            <a:off x="4082986" y="4521338"/>
            <a:ext cx="3515" cy="639080"/>
          </a:xfrm>
          <a:prstGeom prst="line">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466465" y="4911527"/>
            <a:ext cx="4390057" cy="1446550"/>
          </a:xfrm>
          <a:prstGeom prst="rect">
            <a:avLst/>
          </a:prstGeom>
          <a:solidFill>
            <a:schemeClr val="bg1"/>
          </a:solidFill>
          <a:ln>
            <a:solidFill>
              <a:srgbClr val="FF0000"/>
            </a:solidFill>
          </a:ln>
        </p:spPr>
        <p:txBody>
          <a:bodyPr wrap="square" rtlCol="0">
            <a:spAutoFit/>
          </a:bodyPr>
          <a:lstStyle>
            <a:defPPr>
              <a:defRPr lang="zh-TW"/>
            </a:defPPr>
            <a:lvl1pPr algn="dist">
              <a:defRPr sz="2200">
                <a:latin typeface="+mj-ea"/>
                <a:ea typeface="+mj-ea"/>
              </a:defRPr>
            </a:lvl1pPr>
          </a:lstStyle>
          <a:p>
            <a:r>
              <a:rPr lang="zh-TW" altLang="en-US" dirty="0" smtClean="0"/>
              <a:t>國防</a:t>
            </a:r>
            <a:r>
              <a:rPr lang="zh-TW" altLang="en-US" dirty="0"/>
              <a:t>思想與政策、國防組織與</a:t>
            </a:r>
            <a:r>
              <a:rPr lang="zh-TW" altLang="en-US" dirty="0" smtClean="0"/>
              <a:t>制度、</a:t>
            </a:r>
            <a:r>
              <a:rPr lang="zh-TW" altLang="en-US" dirty="0"/>
              <a:t>國防地理、國防潛力、國防科技、作戰序列及軍事活動等</a:t>
            </a:r>
            <a:r>
              <a:rPr lang="zh-TW" altLang="en-US" dirty="0" smtClean="0"/>
              <a:t>有</a:t>
            </a:r>
            <a:endParaRPr lang="en-US" altLang="zh-TW" dirty="0" smtClean="0"/>
          </a:p>
          <a:p>
            <a:pPr algn="l"/>
            <a:r>
              <a:rPr lang="zh-TW" altLang="en-US" dirty="0" smtClean="0"/>
              <a:t>關</a:t>
            </a:r>
            <a:r>
              <a:rPr lang="zh-TW" altLang="en-US" dirty="0"/>
              <a:t>類目情況與</a:t>
            </a:r>
            <a:r>
              <a:rPr lang="zh-TW" altLang="en-US" dirty="0" smtClean="0"/>
              <a:t>發展</a:t>
            </a:r>
            <a:endParaRPr lang="zh-TW" altLang="en-US" dirty="0"/>
          </a:p>
        </p:txBody>
      </p:sp>
      <p:cxnSp>
        <p:nvCxnSpPr>
          <p:cNvPr id="24" name="直線接點 23"/>
          <p:cNvCxnSpPr/>
          <p:nvPr/>
        </p:nvCxnSpPr>
        <p:spPr>
          <a:xfrm>
            <a:off x="3864039" y="5877272"/>
            <a:ext cx="570671" cy="2"/>
          </a:xfrm>
          <a:prstGeom prst="line">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1327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情報區分</a:t>
            </a:r>
          </a:p>
        </p:txBody>
      </p:sp>
      <p:sp>
        <p:nvSpPr>
          <p:cNvPr id="1913859" name="Rectangle 3"/>
          <p:cNvSpPr>
            <a:spLocks noGrp="1" noChangeArrowheads="1"/>
          </p:cNvSpPr>
          <p:nvPr>
            <p:ph type="body" idx="1"/>
          </p:nvPr>
        </p:nvSpPr>
        <p:spPr>
          <a:xfrm>
            <a:off x="457200" y="1266826"/>
            <a:ext cx="8229600" cy="702850"/>
          </a:xfrm>
        </p:spPr>
        <p:txBody>
          <a:bodyPr/>
          <a:lstStyle/>
          <a:p>
            <a:pPr marL="800100" indent="-457200">
              <a:buFont typeface="Wingdings" panose="05000000000000000000" pitchFamily="2" charset="2"/>
              <a:buChar char="l"/>
            </a:pPr>
            <a:r>
              <a:rPr lang="zh-TW" altLang="en-US" dirty="0">
                <a:latin typeface="+mj-ea"/>
                <a:ea typeface="+mj-ea"/>
              </a:rPr>
              <a:t>依</a:t>
            </a:r>
            <a:r>
              <a:rPr lang="zh-TW" altLang="en-US" dirty="0" smtClean="0">
                <a:latin typeface="+mj-ea"/>
                <a:ea typeface="+mj-ea"/>
              </a:rPr>
              <a:t>階層</a:t>
            </a:r>
            <a:r>
              <a:rPr lang="en-US" altLang="zh-TW" dirty="0" smtClean="0">
                <a:latin typeface="+mj-ea"/>
                <a:ea typeface="+mj-ea"/>
              </a:rPr>
              <a:t>(</a:t>
            </a:r>
            <a:r>
              <a:rPr lang="zh-TW" altLang="en-US" dirty="0" smtClean="0">
                <a:latin typeface="+mj-ea"/>
                <a:ea typeface="+mj-ea"/>
              </a:rPr>
              <a:t>續</a:t>
            </a:r>
            <a:r>
              <a:rPr lang="en-US" altLang="zh-TW" dirty="0" smtClean="0">
                <a:latin typeface="+mj-ea"/>
                <a:ea typeface="+mj-ea"/>
              </a:rPr>
              <a:t>)</a:t>
            </a:r>
            <a:endParaRPr lang="en-US" altLang="zh-TW" dirty="0">
              <a:latin typeface="+mj-ea"/>
              <a:ea typeface="+mj-ea"/>
            </a:endParaRPr>
          </a:p>
          <a:p>
            <a:pPr indent="9525"/>
            <a:endParaRPr lang="zh-TW" altLang="en-US" sz="2800" dirty="0" smtClean="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grpSp>
        <p:nvGrpSpPr>
          <p:cNvPr id="6" name="群組 5"/>
          <p:cNvGrpSpPr/>
          <p:nvPr/>
        </p:nvGrpSpPr>
        <p:grpSpPr>
          <a:xfrm>
            <a:off x="210273" y="2204864"/>
            <a:ext cx="3816424" cy="3960440"/>
            <a:chOff x="210273" y="2204864"/>
            <a:chExt cx="3816424" cy="3960440"/>
          </a:xfrm>
        </p:grpSpPr>
        <p:sp>
          <p:nvSpPr>
            <p:cNvPr id="7" name="等腰三角形 6"/>
            <p:cNvSpPr/>
            <p:nvPr/>
          </p:nvSpPr>
          <p:spPr>
            <a:xfrm>
              <a:off x="210273" y="2204864"/>
              <a:ext cx="3816424" cy="3960440"/>
            </a:xfrm>
            <a:prstGeom prst="triangle">
              <a:avLst/>
            </a:prstGeom>
            <a:solidFill>
              <a:srgbClr val="00B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等腰三角形 7"/>
            <p:cNvSpPr/>
            <p:nvPr/>
          </p:nvSpPr>
          <p:spPr>
            <a:xfrm>
              <a:off x="786337" y="2250790"/>
              <a:ext cx="2664296" cy="2707518"/>
            </a:xfrm>
            <a:prstGeom prst="triangle">
              <a:avLst/>
            </a:prstGeom>
            <a:solidFill>
              <a:srgbClr val="0070C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p:cNvSpPr/>
            <p:nvPr/>
          </p:nvSpPr>
          <p:spPr>
            <a:xfrm>
              <a:off x="1346649" y="2245524"/>
              <a:ext cx="1543671" cy="1543515"/>
            </a:xfrm>
            <a:prstGeom prst="triangle">
              <a:avLst/>
            </a:prstGeom>
            <a:solidFill>
              <a:srgbClr val="FF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650433" y="3212976"/>
              <a:ext cx="1080120" cy="523220"/>
            </a:xfrm>
            <a:prstGeom prst="rect">
              <a:avLst/>
            </a:prstGeom>
            <a:noFill/>
            <a:scene3d>
              <a:camera prst="orthographicFront"/>
              <a:lightRig rig="threePt" dir="t"/>
            </a:scene3d>
            <a:sp3d>
              <a:bevelT/>
            </a:sp3d>
          </p:spPr>
          <p:txBody>
            <a:bodyPr wrap="square" rtlCol="0">
              <a:spAutoFit/>
            </a:bodyPr>
            <a:lstStyle/>
            <a:p>
              <a:r>
                <a:rPr lang="zh-TW" altLang="en-US" sz="2800" dirty="0" smtClean="0">
                  <a:solidFill>
                    <a:schemeClr val="bg1"/>
                  </a:solidFill>
                </a:rPr>
                <a:t>戰略</a:t>
              </a:r>
              <a:endParaRPr lang="zh-TW" altLang="en-US" sz="2800" dirty="0">
                <a:solidFill>
                  <a:schemeClr val="bg1"/>
                </a:solidFill>
              </a:endParaRPr>
            </a:p>
          </p:txBody>
        </p:sp>
        <p:sp>
          <p:nvSpPr>
            <p:cNvPr id="11" name="文字方塊 10"/>
            <p:cNvSpPr txBox="1"/>
            <p:nvPr/>
          </p:nvSpPr>
          <p:spPr>
            <a:xfrm>
              <a:off x="1578425" y="4185084"/>
              <a:ext cx="1080120" cy="523220"/>
            </a:xfrm>
            <a:prstGeom prst="rect">
              <a:avLst/>
            </a:prstGeom>
            <a:noFill/>
            <a:scene3d>
              <a:camera prst="orthographicFront"/>
              <a:lightRig rig="threePt" dir="t"/>
            </a:scene3d>
            <a:sp3d>
              <a:bevelT/>
            </a:sp3d>
          </p:spPr>
          <p:txBody>
            <a:bodyPr wrap="square" rtlCol="0">
              <a:spAutoFit/>
            </a:bodyPr>
            <a:lstStyle/>
            <a:p>
              <a:r>
                <a:rPr lang="zh-TW" altLang="en-US" sz="2800" dirty="0" smtClean="0">
                  <a:solidFill>
                    <a:schemeClr val="bg1"/>
                  </a:solidFill>
                </a:rPr>
                <a:t>戰術</a:t>
              </a:r>
              <a:endParaRPr lang="zh-TW" altLang="en-US" sz="2800" dirty="0">
                <a:solidFill>
                  <a:schemeClr val="bg1"/>
                </a:solidFill>
              </a:endParaRPr>
            </a:p>
          </p:txBody>
        </p:sp>
        <p:sp>
          <p:nvSpPr>
            <p:cNvPr id="12" name="文字方塊 11"/>
            <p:cNvSpPr txBox="1"/>
            <p:nvPr/>
          </p:nvSpPr>
          <p:spPr>
            <a:xfrm>
              <a:off x="1578425" y="5301208"/>
              <a:ext cx="1080120" cy="523220"/>
            </a:xfrm>
            <a:prstGeom prst="rect">
              <a:avLst/>
            </a:prstGeom>
            <a:noFill/>
            <a:scene3d>
              <a:camera prst="orthographicFront"/>
              <a:lightRig rig="threePt" dir="t"/>
            </a:scene3d>
            <a:sp3d>
              <a:bevelT/>
            </a:sp3d>
          </p:spPr>
          <p:txBody>
            <a:bodyPr wrap="square" rtlCol="0">
              <a:spAutoFit/>
            </a:bodyPr>
            <a:lstStyle/>
            <a:p>
              <a:r>
                <a:rPr lang="zh-TW" altLang="en-US" sz="2800" dirty="0" smtClean="0">
                  <a:solidFill>
                    <a:schemeClr val="bg1"/>
                  </a:solidFill>
                </a:rPr>
                <a:t>戰鬥</a:t>
              </a:r>
              <a:endParaRPr lang="en-US" altLang="zh-TW" sz="2800" dirty="0" smtClean="0">
                <a:solidFill>
                  <a:schemeClr val="bg1"/>
                </a:solidFill>
              </a:endParaRPr>
            </a:p>
          </p:txBody>
        </p:sp>
      </p:grpSp>
      <p:sp>
        <p:nvSpPr>
          <p:cNvPr id="13" name="文字方塊 12"/>
          <p:cNvSpPr txBox="1"/>
          <p:nvPr/>
        </p:nvSpPr>
        <p:spPr>
          <a:xfrm>
            <a:off x="4283968" y="2348880"/>
            <a:ext cx="4680520" cy="769441"/>
          </a:xfrm>
          <a:prstGeom prst="rect">
            <a:avLst/>
          </a:prstGeom>
          <a:solidFill>
            <a:schemeClr val="bg1"/>
          </a:solidFill>
          <a:ln>
            <a:solidFill>
              <a:srgbClr val="FF0000"/>
            </a:solidFill>
          </a:ln>
        </p:spPr>
        <p:txBody>
          <a:bodyPr wrap="square" rtlCol="0">
            <a:spAutoFit/>
          </a:bodyPr>
          <a:lstStyle/>
          <a:p>
            <a:r>
              <a:rPr lang="zh-TW" altLang="en-US" sz="2200" dirty="0" smtClean="0">
                <a:latin typeface="+mj-ea"/>
                <a:ea typeface="+mj-ea"/>
              </a:rPr>
              <a:t>地面部隊戰略情報</a:t>
            </a:r>
            <a:r>
              <a:rPr lang="zh-TW" altLang="en-US" sz="2200" dirty="0">
                <a:latin typeface="+mj-ea"/>
                <a:ea typeface="+mj-ea"/>
              </a:rPr>
              <a:t>、</a:t>
            </a:r>
            <a:r>
              <a:rPr lang="zh-TW" altLang="en-US" sz="2200" dirty="0" smtClean="0">
                <a:latin typeface="+mj-ea"/>
                <a:ea typeface="+mj-ea"/>
              </a:rPr>
              <a:t>海軍戰略情報</a:t>
            </a:r>
            <a:endParaRPr lang="en-US" altLang="zh-TW" sz="2200" dirty="0" smtClean="0">
              <a:latin typeface="+mj-ea"/>
              <a:ea typeface="+mj-ea"/>
            </a:endParaRPr>
          </a:p>
          <a:p>
            <a:r>
              <a:rPr lang="zh-TW" altLang="en-US" sz="2200" dirty="0" smtClean="0">
                <a:latin typeface="+mj-ea"/>
                <a:ea typeface="+mj-ea"/>
              </a:rPr>
              <a:t>、空軍戰略情報、聯合後勤戰略情報</a:t>
            </a:r>
            <a:endParaRPr lang="zh-TW" altLang="en-US" sz="2200" dirty="0">
              <a:latin typeface="+mj-ea"/>
              <a:ea typeface="+mj-ea"/>
            </a:endParaRPr>
          </a:p>
        </p:txBody>
      </p:sp>
      <p:sp>
        <p:nvSpPr>
          <p:cNvPr id="14" name="文字方塊 13"/>
          <p:cNvSpPr txBox="1"/>
          <p:nvPr/>
        </p:nvSpPr>
        <p:spPr>
          <a:xfrm>
            <a:off x="4355976" y="4150241"/>
            <a:ext cx="4377124" cy="430887"/>
          </a:xfrm>
          <a:prstGeom prst="rect">
            <a:avLst/>
          </a:prstGeom>
          <a:solidFill>
            <a:schemeClr val="bg1"/>
          </a:solidFill>
          <a:ln>
            <a:solidFill>
              <a:srgbClr val="FF0000"/>
            </a:solidFill>
          </a:ln>
        </p:spPr>
        <p:txBody>
          <a:bodyPr wrap="square" rtlCol="0">
            <a:spAutoFit/>
          </a:bodyPr>
          <a:lstStyle/>
          <a:p>
            <a:r>
              <a:rPr lang="zh-TW" altLang="en-US" sz="2200" dirty="0" smtClean="0">
                <a:latin typeface="+mj-ea"/>
                <a:ea typeface="+mj-ea"/>
              </a:rPr>
              <a:t>敵情、地形、人文、氣候、其他</a:t>
            </a:r>
            <a:endParaRPr lang="en-US" altLang="zh-TW" sz="2200" dirty="0" smtClean="0">
              <a:latin typeface="+mj-ea"/>
              <a:ea typeface="+mj-ea"/>
            </a:endParaRPr>
          </a:p>
        </p:txBody>
      </p:sp>
      <p:sp>
        <p:nvSpPr>
          <p:cNvPr id="15" name="文字方塊 14"/>
          <p:cNvSpPr txBox="1"/>
          <p:nvPr/>
        </p:nvSpPr>
        <p:spPr>
          <a:xfrm>
            <a:off x="4355976" y="5347374"/>
            <a:ext cx="4377124" cy="430887"/>
          </a:xfrm>
          <a:prstGeom prst="rect">
            <a:avLst/>
          </a:prstGeom>
          <a:solidFill>
            <a:schemeClr val="bg1"/>
          </a:solidFill>
          <a:ln>
            <a:solidFill>
              <a:srgbClr val="FF0000"/>
            </a:solidFill>
          </a:ln>
        </p:spPr>
        <p:txBody>
          <a:bodyPr wrap="square" rtlCol="0">
            <a:spAutoFit/>
          </a:bodyPr>
          <a:lstStyle/>
          <a:p>
            <a:r>
              <a:rPr lang="zh-TW" altLang="en-US" sz="2200" dirty="0" smtClean="0">
                <a:latin typeface="+mj-ea"/>
                <a:ea typeface="+mj-ea"/>
              </a:rPr>
              <a:t>敵情、兵要、天氣、民情、其他</a:t>
            </a:r>
            <a:endParaRPr lang="en-US" altLang="zh-TW" sz="2200" dirty="0" smtClean="0">
              <a:latin typeface="+mj-ea"/>
              <a:ea typeface="+mj-ea"/>
            </a:endParaRPr>
          </a:p>
        </p:txBody>
      </p:sp>
      <p:cxnSp>
        <p:nvCxnSpPr>
          <p:cNvPr id="16" name="直線接點 15"/>
          <p:cNvCxnSpPr>
            <a:endCxn id="15" idx="1"/>
          </p:cNvCxnSpPr>
          <p:nvPr/>
        </p:nvCxnSpPr>
        <p:spPr>
          <a:xfrm>
            <a:off x="3741361" y="5562818"/>
            <a:ext cx="614615" cy="0"/>
          </a:xfrm>
          <a:prstGeom prst="line">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接點 16"/>
          <p:cNvCxnSpPr>
            <a:endCxn id="14" idx="1"/>
          </p:cNvCxnSpPr>
          <p:nvPr/>
        </p:nvCxnSpPr>
        <p:spPr>
          <a:xfrm>
            <a:off x="3143325" y="4365684"/>
            <a:ext cx="1212651" cy="1"/>
          </a:xfrm>
          <a:prstGeom prst="line">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483768" y="2902878"/>
            <a:ext cx="1800200" cy="0"/>
          </a:xfrm>
          <a:prstGeom prst="line">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2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情報區分</a:t>
            </a:r>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a:latin typeface="標楷體" panose="03000509000000000000" pitchFamily="65" charset="-120"/>
                <a:ea typeface="標楷體" panose="03000509000000000000" pitchFamily="65" charset="-120"/>
              </a:rPr>
              <a:t>依</a:t>
            </a:r>
            <a:r>
              <a:rPr lang="zh-TW" altLang="en-US" dirty="0" smtClean="0">
                <a:latin typeface="標楷體" panose="03000509000000000000" pitchFamily="65" charset="-120"/>
                <a:ea typeface="標楷體" panose="03000509000000000000" pitchFamily="65" charset="-120"/>
              </a:rPr>
              <a:t>內容</a:t>
            </a: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sp>
        <p:nvSpPr>
          <p:cNvPr id="6" name="六邊形 5"/>
          <p:cNvSpPr/>
          <p:nvPr/>
        </p:nvSpPr>
        <p:spPr>
          <a:xfrm>
            <a:off x="971600" y="2692430"/>
            <a:ext cx="2088232" cy="1656184"/>
          </a:xfrm>
          <a:prstGeom prst="hexagon">
            <a:avLst/>
          </a:prstGeom>
          <a:solidFill>
            <a:srgbClr val="CC009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smtClean="0">
                <a:solidFill>
                  <a:schemeClr val="bg1"/>
                </a:solidFill>
              </a:rPr>
              <a:t>政治</a:t>
            </a:r>
            <a:endParaRPr lang="zh-TW" altLang="en-US" sz="2800" dirty="0">
              <a:solidFill>
                <a:schemeClr val="bg1"/>
              </a:solidFill>
            </a:endParaRPr>
          </a:p>
        </p:txBody>
      </p:sp>
      <p:sp>
        <p:nvSpPr>
          <p:cNvPr id="7" name="六邊形 6"/>
          <p:cNvSpPr/>
          <p:nvPr/>
        </p:nvSpPr>
        <p:spPr>
          <a:xfrm>
            <a:off x="2627784" y="3537290"/>
            <a:ext cx="2088232" cy="1656184"/>
          </a:xfrm>
          <a:prstGeom prst="hexagon">
            <a:avLst/>
          </a:prstGeom>
          <a:solidFill>
            <a:srgbClr val="FF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bg1"/>
                </a:solidFill>
              </a:rPr>
              <a:t>經濟</a:t>
            </a:r>
          </a:p>
        </p:txBody>
      </p:sp>
      <p:sp>
        <p:nvSpPr>
          <p:cNvPr id="8" name="六邊形 7"/>
          <p:cNvSpPr/>
          <p:nvPr/>
        </p:nvSpPr>
        <p:spPr>
          <a:xfrm>
            <a:off x="6012160" y="3421814"/>
            <a:ext cx="2088232" cy="1656184"/>
          </a:xfrm>
          <a:prstGeom prst="hexagon">
            <a:avLst/>
          </a:prstGeom>
          <a:solidFill>
            <a:srgbClr val="CC99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bg1"/>
                </a:solidFill>
              </a:rPr>
              <a:t>心理</a:t>
            </a:r>
          </a:p>
        </p:txBody>
      </p:sp>
      <p:sp>
        <p:nvSpPr>
          <p:cNvPr id="9" name="六邊形 8"/>
          <p:cNvSpPr/>
          <p:nvPr/>
        </p:nvSpPr>
        <p:spPr>
          <a:xfrm>
            <a:off x="4283968" y="2636912"/>
            <a:ext cx="2088232" cy="1656184"/>
          </a:xfrm>
          <a:prstGeom prst="hexagon">
            <a:avLst/>
          </a:prstGeom>
          <a:solidFill>
            <a:srgbClr val="00CC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solidFill>
                <a:schemeClr val="tx1"/>
              </a:solidFill>
            </a:endParaRPr>
          </a:p>
        </p:txBody>
      </p:sp>
      <p:sp>
        <p:nvSpPr>
          <p:cNvPr id="10" name="文字方塊 9"/>
          <p:cNvSpPr txBox="1"/>
          <p:nvPr/>
        </p:nvSpPr>
        <p:spPr>
          <a:xfrm>
            <a:off x="4499992" y="3160204"/>
            <a:ext cx="2016224" cy="523220"/>
          </a:xfrm>
          <a:prstGeom prst="rect">
            <a:avLst/>
          </a:prstGeom>
          <a:noFill/>
        </p:spPr>
        <p:txBody>
          <a:bodyPr wrap="square" rtlCol="0">
            <a:spAutoFit/>
          </a:bodyPr>
          <a:lstStyle/>
          <a:p>
            <a:r>
              <a:rPr lang="zh-TW" altLang="en-US" sz="2800" dirty="0">
                <a:solidFill>
                  <a:schemeClr val="bg1"/>
                </a:solidFill>
              </a:rPr>
              <a:t>軍事情報</a:t>
            </a:r>
          </a:p>
        </p:txBody>
      </p:sp>
    </p:spTree>
    <p:extLst>
      <p:ext uri="{BB962C8B-B14F-4D97-AF65-F5344CB8AC3E}">
        <p14:creationId xmlns:p14="http://schemas.microsoft.com/office/powerpoint/2010/main" val="20750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r>
              <a:rPr lang="zh-TW" altLang="en-US" sz="4000" dirty="0"/>
              <a:t>國軍情報指揮體系</a:t>
            </a:r>
          </a:p>
        </p:txBody>
      </p:sp>
      <p:sp>
        <p:nvSpPr>
          <p:cNvPr id="1913859" name="Rectangle 3"/>
          <p:cNvSpPr>
            <a:spLocks noGrp="1" noChangeArrowheads="1"/>
          </p:cNvSpPr>
          <p:nvPr>
            <p:ph type="body" idx="1"/>
          </p:nvPr>
        </p:nvSpPr>
        <p:spPr>
          <a:xfrm>
            <a:off x="251520" y="1268760"/>
            <a:ext cx="8507288" cy="3026271"/>
          </a:xfrm>
        </p:spPr>
        <p:txBody>
          <a:bodyPr/>
          <a:lstStyle/>
          <a:p>
            <a:pPr marL="352425" indent="0" algn="just">
              <a:buFontTx/>
              <a:buNone/>
            </a:pPr>
            <a:r>
              <a:rPr lang="zh-TW" altLang="en-US" dirty="0" smtClean="0">
                <a:latin typeface="標楷體" panose="03000509000000000000" pitchFamily="65" charset="-120"/>
                <a:ea typeface="標楷體" panose="03000509000000000000" pitchFamily="65" charset="-120"/>
              </a:rPr>
              <a:t>一</a:t>
            </a:r>
            <a:r>
              <a:rPr lang="zh-TW" altLang="en-US" dirty="0">
                <a:latin typeface="標楷體" panose="03000509000000000000" pitchFamily="65" charset="-120"/>
                <a:ea typeface="標楷體" panose="03000509000000000000" pitchFamily="65" charset="-120"/>
              </a:rPr>
              <a:t>、國軍情報體系指揮督導</a:t>
            </a:r>
            <a:r>
              <a:rPr lang="zh-TW" altLang="en-US" dirty="0" smtClean="0">
                <a:latin typeface="標楷體" panose="03000509000000000000" pitchFamily="65" charset="-120"/>
                <a:ea typeface="標楷體" panose="03000509000000000000" pitchFamily="65" charset="-120"/>
              </a:rPr>
              <a:t>關係圖</a:t>
            </a:r>
            <a:endParaRPr lang="en-US" altLang="zh-TW" dirty="0" smtClean="0">
              <a:latin typeface="標楷體" panose="03000509000000000000" pitchFamily="65" charset="-120"/>
              <a:ea typeface="標楷體" panose="03000509000000000000" pitchFamily="65" charset="-120"/>
            </a:endParaRPr>
          </a:p>
          <a:p>
            <a:pPr marL="352425" indent="0" algn="just">
              <a:buFontTx/>
              <a:buNone/>
            </a:pPr>
            <a:endParaRPr lang="en-US" altLang="zh-TW" dirty="0" smtClean="0">
              <a:latin typeface="標楷體" panose="03000509000000000000" pitchFamily="65" charset="-120"/>
              <a:ea typeface="標楷體" panose="03000509000000000000" pitchFamily="65" charset="-120"/>
            </a:endParaRPr>
          </a:p>
        </p:txBody>
      </p:sp>
      <p:grpSp>
        <p:nvGrpSpPr>
          <p:cNvPr id="10" name="群組 9"/>
          <p:cNvGrpSpPr/>
          <p:nvPr/>
        </p:nvGrpSpPr>
        <p:grpSpPr>
          <a:xfrm>
            <a:off x="753634" y="1875885"/>
            <a:ext cx="7503060" cy="4697760"/>
            <a:chOff x="827584" y="1822648"/>
            <a:chExt cx="7503060" cy="469776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822648"/>
              <a:ext cx="7416824" cy="4697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7740352" y="3573016"/>
              <a:ext cx="504056" cy="1296144"/>
            </a:xfrm>
            <a:prstGeom prst="rect">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p:cNvSpPr txBox="1"/>
            <p:nvPr/>
          </p:nvSpPr>
          <p:spPr>
            <a:xfrm>
              <a:off x="7654116" y="3573016"/>
              <a:ext cx="446276" cy="1296144"/>
            </a:xfrm>
            <a:prstGeom prst="rect">
              <a:avLst/>
            </a:prstGeom>
            <a:noFill/>
          </p:spPr>
          <p:txBody>
            <a:bodyPr vert="eaVert" wrap="square" rtlCol="0">
              <a:spAutoFit/>
            </a:bodyPr>
            <a:lstStyle/>
            <a:p>
              <a:pPr algn="dist"/>
              <a:r>
                <a:rPr lang="zh-TW" altLang="en-US" sz="1700" dirty="0" smtClean="0"/>
                <a:t>資通電軍</a:t>
              </a:r>
              <a:endParaRPr lang="zh-TW" altLang="en-US" sz="1700" dirty="0"/>
            </a:p>
          </p:txBody>
        </p:sp>
        <p:sp>
          <p:nvSpPr>
            <p:cNvPr id="14" name="文字方塊 13"/>
            <p:cNvSpPr txBox="1"/>
            <p:nvPr/>
          </p:nvSpPr>
          <p:spPr>
            <a:xfrm>
              <a:off x="7884368" y="3573016"/>
              <a:ext cx="446276" cy="1296144"/>
            </a:xfrm>
            <a:prstGeom prst="rect">
              <a:avLst/>
            </a:prstGeom>
            <a:noFill/>
          </p:spPr>
          <p:txBody>
            <a:bodyPr vert="eaVert" wrap="square" rtlCol="0">
              <a:spAutoFit/>
            </a:bodyPr>
            <a:lstStyle/>
            <a:p>
              <a:pPr algn="dist"/>
              <a:r>
                <a:rPr lang="zh-TW" altLang="en-US" sz="1700" dirty="0" smtClean="0"/>
                <a:t>指揮部</a:t>
              </a:r>
              <a:endParaRPr lang="zh-TW" altLang="en-US" sz="1700" dirty="0"/>
            </a:p>
          </p:txBody>
        </p:sp>
      </p:grpSp>
    </p:spTree>
    <p:extLst>
      <p:ext uri="{BB962C8B-B14F-4D97-AF65-F5344CB8AC3E}">
        <p14:creationId xmlns:p14="http://schemas.microsoft.com/office/powerpoint/2010/main" val="18152637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情報區分</a:t>
            </a:r>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smtClean="0">
                <a:latin typeface="標楷體" panose="03000509000000000000" pitchFamily="65" charset="-120"/>
                <a:ea typeface="標楷體" panose="03000509000000000000" pitchFamily="65" charset="-120"/>
              </a:rPr>
              <a:t>依地域</a:t>
            </a: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sp>
        <p:nvSpPr>
          <p:cNvPr id="16" name="橢圓 15"/>
          <p:cNvSpPr/>
          <p:nvPr/>
        </p:nvSpPr>
        <p:spPr>
          <a:xfrm>
            <a:off x="1827684" y="1266825"/>
            <a:ext cx="4320480" cy="3816424"/>
          </a:xfrm>
          <a:prstGeom prst="ellipse">
            <a:avLst/>
          </a:prstGeom>
          <a:solidFill>
            <a:srgbClr val="FF000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3995936" y="1266825"/>
            <a:ext cx="4320480" cy="3816424"/>
          </a:xfrm>
          <a:prstGeom prst="ellipse">
            <a:avLst/>
          </a:prstGeom>
          <a:solidFill>
            <a:srgbClr val="00A80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2979812" y="2778993"/>
            <a:ext cx="4320480" cy="3816424"/>
          </a:xfrm>
          <a:prstGeom prst="ellipse">
            <a:avLst/>
          </a:prstGeom>
          <a:solidFill>
            <a:srgbClr val="0070C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2619772" y="2418953"/>
            <a:ext cx="1584176" cy="523220"/>
          </a:xfrm>
          <a:prstGeom prst="rect">
            <a:avLst/>
          </a:prstGeom>
          <a:noFill/>
        </p:spPr>
        <p:txBody>
          <a:bodyPr wrap="square" rtlCol="0">
            <a:spAutoFit/>
          </a:bodyPr>
          <a:lstStyle/>
          <a:p>
            <a:r>
              <a:rPr lang="zh-TW" altLang="en-US" sz="2800" dirty="0" smtClean="0">
                <a:solidFill>
                  <a:srgbClr val="FFFF00"/>
                </a:solidFill>
              </a:rPr>
              <a:t>國際</a:t>
            </a:r>
            <a:endParaRPr lang="zh-TW" altLang="en-US" sz="2800" dirty="0">
              <a:solidFill>
                <a:srgbClr val="FFFF00"/>
              </a:solidFill>
            </a:endParaRPr>
          </a:p>
        </p:txBody>
      </p:sp>
      <p:sp>
        <p:nvSpPr>
          <p:cNvPr id="20" name="文字方塊 19"/>
          <p:cNvSpPr txBox="1"/>
          <p:nvPr/>
        </p:nvSpPr>
        <p:spPr>
          <a:xfrm>
            <a:off x="6580212" y="2517383"/>
            <a:ext cx="1584176" cy="523220"/>
          </a:xfrm>
          <a:prstGeom prst="rect">
            <a:avLst/>
          </a:prstGeom>
          <a:noFill/>
        </p:spPr>
        <p:txBody>
          <a:bodyPr wrap="square" rtlCol="0">
            <a:spAutoFit/>
          </a:bodyPr>
          <a:lstStyle>
            <a:defPPr>
              <a:defRPr lang="zh-TW"/>
            </a:defPPr>
            <a:lvl1pPr>
              <a:defRPr sz="2800">
                <a:solidFill>
                  <a:srgbClr val="FFFF00"/>
                </a:solidFill>
              </a:defRPr>
            </a:lvl1pPr>
          </a:lstStyle>
          <a:p>
            <a:r>
              <a:rPr lang="zh-TW" altLang="en-US" dirty="0"/>
              <a:t>國內</a:t>
            </a:r>
          </a:p>
        </p:txBody>
      </p:sp>
      <p:sp>
        <p:nvSpPr>
          <p:cNvPr id="21" name="文字方塊 20"/>
          <p:cNvSpPr txBox="1"/>
          <p:nvPr/>
        </p:nvSpPr>
        <p:spPr>
          <a:xfrm>
            <a:off x="4347964" y="5443289"/>
            <a:ext cx="1944216" cy="523220"/>
          </a:xfrm>
          <a:prstGeom prst="rect">
            <a:avLst/>
          </a:prstGeom>
          <a:noFill/>
        </p:spPr>
        <p:txBody>
          <a:bodyPr wrap="square" rtlCol="0">
            <a:spAutoFit/>
          </a:bodyPr>
          <a:lstStyle>
            <a:defPPr>
              <a:defRPr lang="zh-TW"/>
            </a:defPPr>
            <a:lvl1pPr>
              <a:defRPr sz="2800">
                <a:solidFill>
                  <a:srgbClr val="FFFF00"/>
                </a:solidFill>
              </a:defRPr>
            </a:lvl1pPr>
          </a:lstStyle>
          <a:p>
            <a:r>
              <a:rPr lang="zh-TW" altLang="en-US" dirty="0"/>
              <a:t>大陸地區</a:t>
            </a:r>
          </a:p>
        </p:txBody>
      </p:sp>
      <p:sp>
        <p:nvSpPr>
          <p:cNvPr id="22" name="文字方塊 21"/>
          <p:cNvSpPr txBox="1"/>
          <p:nvPr/>
        </p:nvSpPr>
        <p:spPr>
          <a:xfrm>
            <a:off x="4167944" y="3335893"/>
            <a:ext cx="1944216" cy="523220"/>
          </a:xfrm>
          <a:prstGeom prst="rect">
            <a:avLst/>
          </a:prstGeom>
          <a:noFill/>
        </p:spPr>
        <p:txBody>
          <a:bodyPr wrap="square" rtlCol="0">
            <a:spAutoFit/>
          </a:bodyPr>
          <a:lstStyle>
            <a:defPPr>
              <a:defRPr lang="zh-TW"/>
            </a:defPPr>
            <a:lvl1pPr>
              <a:defRPr sz="2800">
                <a:solidFill>
                  <a:srgbClr val="FFFF00"/>
                </a:solidFill>
              </a:defRPr>
            </a:lvl1pPr>
          </a:lstStyle>
          <a:p>
            <a:r>
              <a:rPr lang="zh-TW" altLang="en-US" dirty="0"/>
              <a:t>區域情報</a:t>
            </a:r>
          </a:p>
        </p:txBody>
      </p:sp>
    </p:spTree>
    <p:extLst>
      <p:ext uri="{BB962C8B-B14F-4D97-AF65-F5344CB8AC3E}">
        <p14:creationId xmlns:p14="http://schemas.microsoft.com/office/powerpoint/2010/main" val="175180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情報區分</a:t>
            </a:r>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smtClean="0">
                <a:latin typeface="標楷體" panose="03000509000000000000" pitchFamily="65" charset="-120"/>
                <a:ea typeface="標楷體" panose="03000509000000000000" pitchFamily="65" charset="-120"/>
              </a:rPr>
              <a:t>依時間</a:t>
            </a: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graphicFrame>
        <p:nvGraphicFramePr>
          <p:cNvPr id="2" name="資料庫圖表 1"/>
          <p:cNvGraphicFramePr/>
          <p:nvPr>
            <p:extLst>
              <p:ext uri="{D42A27DB-BD31-4B8C-83A1-F6EECF244321}">
                <p14:modId xmlns:p14="http://schemas.microsoft.com/office/powerpoint/2010/main" val="1480567811"/>
              </p:ext>
            </p:extLst>
          </p:nvPr>
        </p:nvGraphicFramePr>
        <p:xfrm>
          <a:off x="1259632" y="206365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43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情報區分</a:t>
            </a:r>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smtClean="0">
                <a:latin typeface="標楷體" panose="03000509000000000000" pitchFamily="65" charset="-120"/>
                <a:ea typeface="標楷體" panose="03000509000000000000" pitchFamily="65" charset="-120"/>
              </a:rPr>
              <a:t>依來源</a:t>
            </a:r>
            <a:endParaRPr lang="zh-TW" altLang="en-US" dirty="0">
              <a:latin typeface="標楷體" panose="03000509000000000000" pitchFamily="65" charset="-120"/>
              <a:ea typeface="標楷體" panose="03000509000000000000" pitchFamily="65" charset="-120"/>
            </a:endParaRPr>
          </a:p>
        </p:txBody>
      </p:sp>
      <p:sp>
        <p:nvSpPr>
          <p:cNvPr id="105" name="橢圓 104"/>
          <p:cNvSpPr/>
          <p:nvPr/>
        </p:nvSpPr>
        <p:spPr>
          <a:xfrm>
            <a:off x="431452" y="1700808"/>
            <a:ext cx="8496944" cy="4536504"/>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六邊形 105"/>
          <p:cNvSpPr/>
          <p:nvPr/>
        </p:nvSpPr>
        <p:spPr>
          <a:xfrm>
            <a:off x="3095748" y="2204864"/>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電偵</a:t>
            </a:r>
            <a:endParaRPr lang="zh-TW" altLang="en-US" dirty="0">
              <a:solidFill>
                <a:schemeClr val="tx1"/>
              </a:solidFill>
            </a:endParaRPr>
          </a:p>
        </p:txBody>
      </p:sp>
      <p:sp>
        <p:nvSpPr>
          <p:cNvPr id="107" name="六邊形 106"/>
          <p:cNvSpPr/>
          <p:nvPr/>
        </p:nvSpPr>
        <p:spPr>
          <a:xfrm>
            <a:off x="4175868" y="1735696"/>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雷達</a:t>
            </a:r>
          </a:p>
        </p:txBody>
      </p:sp>
      <p:sp>
        <p:nvSpPr>
          <p:cNvPr id="108" name="六邊形 107"/>
          <p:cNvSpPr/>
          <p:nvPr/>
        </p:nvSpPr>
        <p:spPr>
          <a:xfrm>
            <a:off x="4145239" y="2743808"/>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影像</a:t>
            </a:r>
            <a:endParaRPr lang="zh-TW" altLang="en-US" dirty="0">
              <a:solidFill>
                <a:schemeClr val="tx1"/>
              </a:solidFill>
            </a:endParaRPr>
          </a:p>
        </p:txBody>
      </p:sp>
      <p:sp>
        <p:nvSpPr>
          <p:cNvPr id="109" name="六邊形 108"/>
          <p:cNvSpPr/>
          <p:nvPr/>
        </p:nvSpPr>
        <p:spPr>
          <a:xfrm>
            <a:off x="5183980" y="2204864"/>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傳媒</a:t>
            </a:r>
            <a:endParaRPr lang="zh-TW" altLang="en-US" dirty="0">
              <a:solidFill>
                <a:schemeClr val="tx1"/>
              </a:solidFill>
            </a:endParaRPr>
          </a:p>
        </p:txBody>
      </p:sp>
      <p:sp>
        <p:nvSpPr>
          <p:cNvPr id="110" name="六邊形 109"/>
          <p:cNvSpPr/>
          <p:nvPr/>
        </p:nvSpPr>
        <p:spPr>
          <a:xfrm>
            <a:off x="3095748" y="3212976"/>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目視</a:t>
            </a:r>
            <a:endParaRPr lang="zh-TW" altLang="en-US" dirty="0">
              <a:solidFill>
                <a:schemeClr val="tx1"/>
              </a:solidFill>
            </a:endParaRPr>
          </a:p>
        </p:txBody>
      </p:sp>
      <p:sp>
        <p:nvSpPr>
          <p:cNvPr id="111" name="六邊形 110"/>
          <p:cNvSpPr/>
          <p:nvPr/>
        </p:nvSpPr>
        <p:spPr>
          <a:xfrm>
            <a:off x="4145239" y="3717032"/>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兵要</a:t>
            </a:r>
            <a:endParaRPr lang="zh-TW" altLang="en-US" dirty="0">
              <a:solidFill>
                <a:schemeClr val="tx1"/>
              </a:solidFill>
            </a:endParaRPr>
          </a:p>
        </p:txBody>
      </p:sp>
      <p:sp>
        <p:nvSpPr>
          <p:cNvPr id="112" name="六邊形 111"/>
          <p:cNvSpPr/>
          <p:nvPr/>
        </p:nvSpPr>
        <p:spPr>
          <a:xfrm>
            <a:off x="5183980" y="3249487"/>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氣象</a:t>
            </a:r>
            <a:endParaRPr lang="zh-TW" altLang="en-US" dirty="0">
              <a:solidFill>
                <a:schemeClr val="tx1"/>
              </a:solidFill>
            </a:endParaRPr>
          </a:p>
        </p:txBody>
      </p:sp>
      <p:sp>
        <p:nvSpPr>
          <p:cNvPr id="113" name="六邊形 112"/>
          <p:cNvSpPr/>
          <p:nvPr/>
        </p:nvSpPr>
        <p:spPr>
          <a:xfrm>
            <a:off x="3095748" y="4221088"/>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文書</a:t>
            </a:r>
            <a:endParaRPr lang="zh-TW" altLang="en-US" dirty="0">
              <a:solidFill>
                <a:schemeClr val="tx1"/>
              </a:solidFill>
            </a:endParaRPr>
          </a:p>
        </p:txBody>
      </p:sp>
      <p:sp>
        <p:nvSpPr>
          <p:cNvPr id="114" name="六邊形 113"/>
          <p:cNvSpPr/>
          <p:nvPr/>
        </p:nvSpPr>
        <p:spPr>
          <a:xfrm>
            <a:off x="2015628" y="2708920"/>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詢問</a:t>
            </a:r>
            <a:endParaRPr lang="en-US" altLang="zh-TW" dirty="0" smtClean="0">
              <a:solidFill>
                <a:schemeClr val="tx1"/>
              </a:solidFill>
            </a:endParaRPr>
          </a:p>
        </p:txBody>
      </p:sp>
      <p:sp>
        <p:nvSpPr>
          <p:cNvPr id="115" name="六邊形 114"/>
          <p:cNvSpPr/>
          <p:nvPr/>
        </p:nvSpPr>
        <p:spPr>
          <a:xfrm>
            <a:off x="935508" y="3212976"/>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技術</a:t>
            </a:r>
            <a:endParaRPr lang="en-US" altLang="zh-TW" dirty="0" smtClean="0">
              <a:solidFill>
                <a:schemeClr val="tx1"/>
              </a:solidFill>
            </a:endParaRPr>
          </a:p>
          <a:p>
            <a:pPr algn="ctr"/>
            <a:r>
              <a:rPr lang="zh-TW" altLang="en-US" dirty="0" smtClean="0">
                <a:solidFill>
                  <a:schemeClr val="tx1"/>
                </a:solidFill>
              </a:rPr>
              <a:t>調查</a:t>
            </a:r>
            <a:endParaRPr lang="en-US" altLang="zh-TW" dirty="0" smtClean="0">
              <a:solidFill>
                <a:schemeClr val="tx1"/>
              </a:solidFill>
            </a:endParaRPr>
          </a:p>
        </p:txBody>
      </p:sp>
      <p:sp>
        <p:nvSpPr>
          <p:cNvPr id="116" name="六邊形 115"/>
          <p:cNvSpPr/>
          <p:nvPr/>
        </p:nvSpPr>
        <p:spPr>
          <a:xfrm>
            <a:off x="5183980" y="4263684"/>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交換</a:t>
            </a:r>
            <a:endParaRPr lang="en-US" altLang="zh-TW" dirty="0" smtClean="0">
              <a:solidFill>
                <a:schemeClr val="tx1"/>
              </a:solidFill>
            </a:endParaRPr>
          </a:p>
        </p:txBody>
      </p:sp>
      <p:sp>
        <p:nvSpPr>
          <p:cNvPr id="117" name="六邊形 116"/>
          <p:cNvSpPr/>
          <p:nvPr/>
        </p:nvSpPr>
        <p:spPr>
          <a:xfrm>
            <a:off x="6264100" y="4797152"/>
            <a:ext cx="1296144" cy="1008112"/>
          </a:xfrm>
          <a:prstGeom prst="hexagon">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敵後</a:t>
            </a:r>
            <a:endParaRPr lang="en-US" altLang="zh-TW" dirty="0" smtClean="0">
              <a:solidFill>
                <a:schemeClr val="tx1"/>
              </a:solidFill>
            </a:endParaRPr>
          </a:p>
          <a:p>
            <a:pPr algn="ctr"/>
            <a:r>
              <a:rPr lang="zh-TW" altLang="en-US" dirty="0" smtClean="0">
                <a:solidFill>
                  <a:schemeClr val="tx1"/>
                </a:solidFill>
              </a:rPr>
              <a:t>情報</a:t>
            </a:r>
            <a:endParaRPr lang="en-US" altLang="zh-TW" dirty="0" smtClean="0">
              <a:solidFill>
                <a:schemeClr val="tx1"/>
              </a:solidFill>
            </a:endParaRPr>
          </a:p>
        </p:txBody>
      </p:sp>
    </p:spTree>
    <p:extLst>
      <p:ext uri="{BB962C8B-B14F-4D97-AF65-F5344CB8AC3E}">
        <p14:creationId xmlns:p14="http://schemas.microsoft.com/office/powerpoint/2010/main" val="32079295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p:cNvSpPr>
            <a:spLocks noChangeArrowheads="1"/>
          </p:cNvSpPr>
          <p:nvPr/>
        </p:nvSpPr>
        <p:spPr bwMode="auto">
          <a:xfrm>
            <a:off x="381000" y="495300"/>
            <a:ext cx="8382000" cy="6134100"/>
          </a:xfrm>
          <a:prstGeom prst="foldedCorner">
            <a:avLst>
              <a:gd name="adj" fmla="val 12500"/>
            </a:avLst>
          </a:prstGeom>
          <a:gradFill rotWithShape="0">
            <a:gsLst>
              <a:gs pos="0">
                <a:srgbClr val="99FF66"/>
              </a:gs>
              <a:gs pos="100000">
                <a:srgbClr val="FFFF00"/>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zh-TW" sz="4000" b="1">
              <a:ea typeface="標楷體" pitchFamily="65" charset="-120"/>
            </a:endParaRPr>
          </a:p>
        </p:txBody>
      </p:sp>
      <p:pic>
        <p:nvPicPr>
          <p:cNvPr id="52227" name="Picture 3" descr="PE01561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971800"/>
            <a:ext cx="4953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44" name="Group 4"/>
          <p:cNvGrpSpPr>
            <a:grpSpLocks/>
          </p:cNvGrpSpPr>
          <p:nvPr/>
        </p:nvGrpSpPr>
        <p:grpSpPr bwMode="auto">
          <a:xfrm>
            <a:off x="381000" y="609600"/>
            <a:ext cx="8242300" cy="1798638"/>
            <a:chOff x="240" y="384"/>
            <a:chExt cx="5192" cy="1133"/>
          </a:xfrm>
        </p:grpSpPr>
        <p:sp>
          <p:nvSpPr>
            <p:cNvPr id="52233" name="Oval 5"/>
            <p:cNvSpPr>
              <a:spLocks noChangeArrowheads="1"/>
            </p:cNvSpPr>
            <p:nvPr/>
          </p:nvSpPr>
          <p:spPr bwMode="auto">
            <a:xfrm>
              <a:off x="240" y="384"/>
              <a:ext cx="336" cy="336"/>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215046" name="Text Box 6"/>
            <p:cNvSpPr txBox="1">
              <a:spLocks noChangeArrowheads="1"/>
            </p:cNvSpPr>
            <p:nvPr/>
          </p:nvSpPr>
          <p:spPr bwMode="auto">
            <a:xfrm>
              <a:off x="327" y="384"/>
              <a:ext cx="5105" cy="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defRPr/>
              </a:pPr>
              <a:r>
                <a:rPr lang="en-US" altLang="zh-TW" sz="4000" b="1">
                  <a:solidFill>
                    <a:srgbClr val="FF0000"/>
                  </a:solidFill>
                  <a:ea typeface="標楷體" pitchFamily="65" charset="-120"/>
                </a:rPr>
                <a:t>1.</a:t>
              </a:r>
              <a:r>
                <a:rPr lang="zh-TW" altLang="en-US" sz="4000" b="1">
                  <a:solidFill>
                    <a:srgbClr val="FF0000"/>
                  </a:solidFill>
                  <a:ea typeface="標楷體" pitchFamily="65" charset="-120"/>
                </a:rPr>
                <a:t>情報運用考慮事項：</a:t>
              </a:r>
            </a:p>
            <a:p>
              <a:pPr algn="l">
                <a:defRPr/>
              </a:pPr>
              <a:r>
                <a:rPr lang="zh-TW" altLang="en-US" sz="3200" b="1">
                  <a:solidFill>
                    <a:srgbClr val="000000"/>
                  </a:solidFill>
                  <a:effectLst>
                    <a:outerShdw blurRad="38100" dist="38100" dir="2700000" algn="tl">
                      <a:srgbClr val="FFFFFF"/>
                    </a:outerShdw>
                  </a:effectLst>
                  <a:latin typeface="標楷體" pitchFamily="65" charset="-120"/>
                  <a:ea typeface="標楷體" pitchFamily="65" charset="-120"/>
                </a:rPr>
                <a:t>情報運用應考慮之事項，包括部隊任務、作戰時間、作戰地區特性等。</a:t>
              </a:r>
              <a:r>
                <a:rPr lang="zh-TW" altLang="en-US" sz="4000" b="1">
                  <a:ea typeface="標楷體" pitchFamily="65" charset="-120"/>
                </a:rPr>
                <a:t> </a:t>
              </a:r>
            </a:p>
          </p:txBody>
        </p:sp>
      </p:grpSp>
      <p:grpSp>
        <p:nvGrpSpPr>
          <p:cNvPr id="215047" name="Group 7"/>
          <p:cNvGrpSpPr>
            <a:grpSpLocks/>
          </p:cNvGrpSpPr>
          <p:nvPr/>
        </p:nvGrpSpPr>
        <p:grpSpPr bwMode="auto">
          <a:xfrm>
            <a:off x="381000" y="2500313"/>
            <a:ext cx="3746500" cy="4124325"/>
            <a:chOff x="240" y="1575"/>
            <a:chExt cx="2360" cy="2598"/>
          </a:xfrm>
        </p:grpSpPr>
        <p:sp>
          <p:nvSpPr>
            <p:cNvPr id="52231" name="Oval 8"/>
            <p:cNvSpPr>
              <a:spLocks noChangeArrowheads="1"/>
            </p:cNvSpPr>
            <p:nvPr/>
          </p:nvSpPr>
          <p:spPr bwMode="auto">
            <a:xfrm>
              <a:off x="240" y="1575"/>
              <a:ext cx="336" cy="336"/>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215049" name="Text Box 9"/>
            <p:cNvSpPr txBox="1">
              <a:spLocks noChangeArrowheads="1"/>
            </p:cNvSpPr>
            <p:nvPr/>
          </p:nvSpPr>
          <p:spPr bwMode="auto">
            <a:xfrm>
              <a:off x="326" y="1582"/>
              <a:ext cx="2274" cy="2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a:defRPr/>
              </a:pPr>
              <a:r>
                <a:rPr lang="en-US" altLang="zh-TW" sz="4000" b="1">
                  <a:solidFill>
                    <a:srgbClr val="FF0000"/>
                  </a:solidFill>
                  <a:ea typeface="標楷體" pitchFamily="65" charset="-120"/>
                </a:rPr>
                <a:t>2.</a:t>
              </a:r>
              <a:r>
                <a:rPr lang="zh-TW" altLang="en-US" sz="4000" b="1">
                  <a:solidFill>
                    <a:srgbClr val="FF0000"/>
                  </a:solidFill>
                  <a:ea typeface="標楷體" pitchFamily="65" charset="-120"/>
                </a:rPr>
                <a:t>情報分發方式</a:t>
              </a:r>
            </a:p>
            <a:p>
              <a:pPr algn="l">
                <a:defRPr/>
              </a:pPr>
              <a:r>
                <a:rPr lang="en-US" altLang="zh-TW" sz="3200" b="1">
                  <a:solidFill>
                    <a:srgbClr val="000000"/>
                  </a:solidFill>
                  <a:effectLst>
                    <a:outerShdw blurRad="38100" dist="38100" dir="2700000" algn="tl">
                      <a:srgbClr val="FFFFFF"/>
                    </a:outerShdw>
                  </a:effectLst>
                  <a:ea typeface="標楷體" pitchFamily="65" charset="-120"/>
                </a:rPr>
                <a:t>1.</a:t>
              </a:r>
              <a:r>
                <a:rPr lang="zh-TW" altLang="en-US" sz="3200" b="1">
                  <a:solidFill>
                    <a:srgbClr val="000000"/>
                  </a:solidFill>
                  <a:effectLst>
                    <a:outerShdw blurRad="38100" dist="38100" dir="2700000" algn="tl">
                      <a:srgbClr val="FFFFFF"/>
                    </a:outerShdw>
                  </a:effectLst>
                  <a:latin typeface="標楷體" pitchFamily="65" charset="-120"/>
                  <a:ea typeface="標楷體" pitchFamily="65" charset="-120"/>
                </a:rPr>
                <a:t>情報簡報</a:t>
              </a:r>
              <a:r>
                <a:rPr lang="zh-TW" altLang="en-US" sz="3200" b="1">
                  <a:solidFill>
                    <a:srgbClr val="000000"/>
                  </a:solidFill>
                  <a:effectLst>
                    <a:outerShdw blurRad="38100" dist="38100" dir="2700000" algn="tl">
                      <a:srgbClr val="FFFFFF"/>
                    </a:outerShdw>
                  </a:effectLst>
                  <a:ea typeface="標楷體" pitchFamily="65" charset="-120"/>
                </a:rPr>
                <a:t> </a:t>
              </a:r>
            </a:p>
            <a:p>
              <a:pPr algn="l">
                <a:defRPr/>
              </a:pPr>
              <a:r>
                <a:rPr lang="en-US" altLang="zh-TW" sz="3200" b="1">
                  <a:solidFill>
                    <a:srgbClr val="000000"/>
                  </a:solidFill>
                  <a:effectLst>
                    <a:outerShdw blurRad="38100" dist="38100" dir="2700000" algn="tl">
                      <a:srgbClr val="FFFFFF"/>
                    </a:outerShdw>
                  </a:effectLst>
                  <a:ea typeface="標楷體" pitchFamily="65" charset="-120"/>
                </a:rPr>
                <a:t>2.</a:t>
              </a:r>
              <a:r>
                <a:rPr lang="zh-TW" altLang="en-US" sz="3200" b="1">
                  <a:solidFill>
                    <a:srgbClr val="000000"/>
                  </a:solidFill>
                  <a:effectLst>
                    <a:outerShdw blurRad="38100" dist="38100" dir="2700000" algn="tl">
                      <a:srgbClr val="FFFFFF"/>
                    </a:outerShdw>
                  </a:effectLst>
                  <a:latin typeface="標楷體" pitchFamily="65" charset="-120"/>
                  <a:ea typeface="標楷體" pitchFamily="65" charset="-120"/>
                </a:rPr>
                <a:t>情報報告</a:t>
              </a:r>
              <a:r>
                <a:rPr lang="zh-TW" altLang="en-US" sz="3200" b="1">
                  <a:solidFill>
                    <a:srgbClr val="000000"/>
                  </a:solidFill>
                  <a:effectLst>
                    <a:outerShdw blurRad="38100" dist="38100" dir="2700000" algn="tl">
                      <a:srgbClr val="FFFFFF"/>
                    </a:outerShdw>
                  </a:effectLst>
                  <a:ea typeface="標楷體" pitchFamily="65" charset="-120"/>
                </a:rPr>
                <a:t> </a:t>
              </a:r>
            </a:p>
            <a:p>
              <a:pPr algn="l">
                <a:defRPr/>
              </a:pPr>
              <a:r>
                <a:rPr lang="en-US" altLang="zh-TW" sz="3200" b="1">
                  <a:solidFill>
                    <a:srgbClr val="000000"/>
                  </a:solidFill>
                  <a:effectLst>
                    <a:outerShdw blurRad="38100" dist="38100" dir="2700000" algn="tl">
                      <a:srgbClr val="FFFFFF"/>
                    </a:outerShdw>
                  </a:effectLst>
                  <a:ea typeface="標楷體" pitchFamily="65" charset="-120"/>
                </a:rPr>
                <a:t>3.</a:t>
              </a:r>
              <a:r>
                <a:rPr lang="zh-TW" altLang="en-US" sz="3200" b="1">
                  <a:solidFill>
                    <a:srgbClr val="000000"/>
                  </a:solidFill>
                  <a:effectLst>
                    <a:outerShdw blurRad="38100" dist="38100" dir="2700000" algn="tl">
                      <a:srgbClr val="FFFFFF"/>
                    </a:outerShdw>
                  </a:effectLst>
                  <a:latin typeface="標楷體" pitchFamily="65" charset="-120"/>
                  <a:ea typeface="標楷體" pitchFamily="65" charset="-120"/>
                </a:rPr>
                <a:t>作戰地區分析</a:t>
              </a:r>
              <a:r>
                <a:rPr lang="zh-TW" altLang="en-US" sz="3200" b="1">
                  <a:solidFill>
                    <a:srgbClr val="000000"/>
                  </a:solidFill>
                  <a:effectLst>
                    <a:outerShdw blurRad="38100" dist="38100" dir="2700000" algn="tl">
                      <a:srgbClr val="FFFFFF"/>
                    </a:outerShdw>
                  </a:effectLst>
                  <a:ea typeface="標楷體" pitchFamily="65" charset="-120"/>
                </a:rPr>
                <a:t> </a:t>
              </a:r>
            </a:p>
            <a:p>
              <a:pPr algn="l">
                <a:defRPr/>
              </a:pPr>
              <a:r>
                <a:rPr lang="en-US" altLang="zh-TW" sz="3200" b="1">
                  <a:solidFill>
                    <a:srgbClr val="000000"/>
                  </a:solidFill>
                  <a:effectLst>
                    <a:outerShdw blurRad="38100" dist="38100" dir="2700000" algn="tl">
                      <a:srgbClr val="FFFFFF"/>
                    </a:outerShdw>
                  </a:effectLst>
                  <a:ea typeface="標楷體" pitchFamily="65" charset="-120"/>
                </a:rPr>
                <a:t>4.</a:t>
              </a:r>
              <a:r>
                <a:rPr lang="zh-TW" altLang="en-US" sz="3200" b="1">
                  <a:solidFill>
                    <a:srgbClr val="000000"/>
                  </a:solidFill>
                  <a:effectLst>
                    <a:outerShdw blurRad="38100" dist="38100" dir="2700000" algn="tl">
                      <a:srgbClr val="FFFFFF"/>
                    </a:outerShdw>
                  </a:effectLst>
                  <a:latin typeface="標楷體" pitchFamily="65" charset="-120"/>
                  <a:ea typeface="標楷體" pitchFamily="65" charset="-120"/>
                </a:rPr>
                <a:t>情報判斷</a:t>
              </a:r>
              <a:r>
                <a:rPr lang="zh-TW" altLang="en-US" sz="3200" b="1">
                  <a:solidFill>
                    <a:srgbClr val="000000"/>
                  </a:solidFill>
                  <a:effectLst>
                    <a:outerShdw blurRad="38100" dist="38100" dir="2700000" algn="tl">
                      <a:srgbClr val="FFFFFF"/>
                    </a:outerShdw>
                  </a:effectLst>
                  <a:ea typeface="標楷體" pitchFamily="65" charset="-120"/>
                </a:rPr>
                <a:t> </a:t>
              </a:r>
            </a:p>
            <a:p>
              <a:pPr algn="l">
                <a:defRPr/>
              </a:pPr>
              <a:r>
                <a:rPr lang="en-US" altLang="zh-TW" sz="3200" b="1">
                  <a:solidFill>
                    <a:srgbClr val="000000"/>
                  </a:solidFill>
                  <a:effectLst>
                    <a:outerShdw blurRad="38100" dist="38100" dir="2700000" algn="tl">
                      <a:srgbClr val="FFFFFF"/>
                    </a:outerShdw>
                  </a:effectLst>
                  <a:ea typeface="標楷體" pitchFamily="65" charset="-120"/>
                </a:rPr>
                <a:t>5.</a:t>
              </a:r>
              <a:r>
                <a:rPr lang="zh-TW" altLang="en-US" sz="3200" b="1">
                  <a:solidFill>
                    <a:srgbClr val="000000"/>
                  </a:solidFill>
                  <a:effectLst>
                    <a:outerShdw blurRad="38100" dist="38100" dir="2700000" algn="tl">
                      <a:srgbClr val="FFFFFF"/>
                    </a:outerShdw>
                  </a:effectLst>
                  <a:latin typeface="標楷體" pitchFamily="65" charset="-120"/>
                  <a:ea typeface="標楷體" pitchFamily="65" charset="-120"/>
                </a:rPr>
                <a:t>摘要與研究</a:t>
              </a:r>
              <a:r>
                <a:rPr lang="zh-TW" altLang="en-US" sz="3200" b="1">
                  <a:solidFill>
                    <a:srgbClr val="000000"/>
                  </a:solidFill>
                  <a:effectLst>
                    <a:outerShdw blurRad="38100" dist="38100" dir="2700000" algn="tl">
                      <a:srgbClr val="FFFFFF"/>
                    </a:outerShdw>
                  </a:effectLst>
                  <a:ea typeface="標楷體" pitchFamily="65" charset="-120"/>
                </a:rPr>
                <a:t> </a:t>
              </a:r>
            </a:p>
            <a:p>
              <a:pPr algn="l">
                <a:defRPr/>
              </a:pPr>
              <a:r>
                <a:rPr lang="en-US" altLang="zh-TW" sz="3200" b="1">
                  <a:solidFill>
                    <a:srgbClr val="000000"/>
                  </a:solidFill>
                  <a:effectLst>
                    <a:outerShdw blurRad="38100" dist="38100" dir="2700000" algn="tl">
                      <a:srgbClr val="FFFFFF"/>
                    </a:outerShdw>
                  </a:effectLst>
                  <a:ea typeface="標楷體" pitchFamily="65" charset="-120"/>
                </a:rPr>
                <a:t>6.</a:t>
              </a:r>
              <a:r>
                <a:rPr lang="zh-TW" altLang="en-US" sz="3200" b="1">
                  <a:solidFill>
                    <a:srgbClr val="000000"/>
                  </a:solidFill>
                  <a:effectLst>
                    <a:outerShdw blurRad="38100" dist="38100" dir="2700000" algn="tl">
                      <a:srgbClr val="FFFFFF"/>
                    </a:outerShdw>
                  </a:effectLst>
                  <a:latin typeface="標楷體" pitchFamily="65" charset="-120"/>
                  <a:ea typeface="標楷體" pitchFamily="65" charset="-120"/>
                </a:rPr>
                <a:t>作戰計畫與命令</a:t>
              </a:r>
              <a:r>
                <a:rPr lang="zh-TW" altLang="en-US" sz="3200" b="1">
                  <a:solidFill>
                    <a:srgbClr val="000000"/>
                  </a:solidFill>
                  <a:effectLst>
                    <a:outerShdw blurRad="38100" dist="38100" dir="2700000" algn="tl">
                      <a:srgbClr val="FFFFFF"/>
                    </a:outerShdw>
                  </a:effectLst>
                  <a:ea typeface="標楷體" pitchFamily="65" charset="-120"/>
                </a:rPr>
                <a:t> </a:t>
              </a:r>
            </a:p>
            <a:p>
              <a:pPr algn="l">
                <a:defRPr/>
              </a:pPr>
              <a:r>
                <a:rPr lang="en-US" altLang="zh-TW" sz="3200" b="1">
                  <a:solidFill>
                    <a:srgbClr val="000000"/>
                  </a:solidFill>
                  <a:effectLst>
                    <a:outerShdw blurRad="38100" dist="38100" dir="2700000" algn="tl">
                      <a:srgbClr val="FFFFFF"/>
                    </a:outerShdw>
                  </a:effectLst>
                  <a:ea typeface="標楷體" pitchFamily="65" charset="-120"/>
                </a:rPr>
                <a:t>7.</a:t>
              </a:r>
              <a:r>
                <a:rPr lang="zh-TW" altLang="en-US" sz="3200" b="1">
                  <a:solidFill>
                    <a:srgbClr val="000000"/>
                  </a:solidFill>
                  <a:effectLst>
                    <a:outerShdw blurRad="38100" dist="38100" dir="2700000" algn="tl">
                      <a:srgbClr val="FFFFFF"/>
                    </a:outerShdw>
                  </a:effectLst>
                  <a:latin typeface="標楷體" pitchFamily="65" charset="-120"/>
                  <a:ea typeface="標楷體" pitchFamily="65" charset="-120"/>
                </a:rPr>
                <a:t>地圖</a:t>
              </a:r>
              <a:r>
                <a:rPr lang="zh-TW" altLang="en-US" sz="3200" b="1">
                  <a:solidFill>
                    <a:srgbClr val="000000"/>
                  </a:solidFill>
                  <a:effectLst>
                    <a:outerShdw blurRad="38100" dist="38100" dir="2700000" algn="tl">
                      <a:srgbClr val="FFFFFF"/>
                    </a:outerShdw>
                  </a:effectLst>
                  <a:ea typeface="標楷體" pitchFamily="65" charset="-120"/>
                </a:rPr>
                <a:t> </a:t>
              </a:r>
            </a:p>
          </p:txBody>
        </p:sp>
      </p:grpSp>
    </p:spTree>
    <p:extLst>
      <p:ext uri="{BB962C8B-B14F-4D97-AF65-F5344CB8AC3E}">
        <p14:creationId xmlns:p14="http://schemas.microsoft.com/office/powerpoint/2010/main" val="21843619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blinds(horizontal)">
                                      <p:cBhvr>
                                        <p:cTn id="7" dur="500"/>
                                        <p:tgtEl>
                                          <p:spTgt spid="215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5047"/>
                                        </p:tgtEl>
                                        <p:attrNameLst>
                                          <p:attrName>style.visibility</p:attrName>
                                        </p:attrNameLst>
                                      </p:cBhvr>
                                      <p:to>
                                        <p:strVal val="visible"/>
                                      </p:to>
                                    </p:set>
                                    <p:animEffect transition="in" filter="blinds(horizontal)">
                                      <p:cBhvr>
                                        <p:cTn id="12" dur="500"/>
                                        <p:tgtEl>
                                          <p:spTgt spid="215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506" name="Group 2050"/>
          <p:cNvGrpSpPr>
            <a:grpSpLocks/>
          </p:cNvGrpSpPr>
          <p:nvPr/>
        </p:nvGrpSpPr>
        <p:grpSpPr bwMode="auto">
          <a:xfrm>
            <a:off x="1763713" y="1628775"/>
            <a:ext cx="1312862" cy="754063"/>
            <a:chOff x="528" y="1488"/>
            <a:chExt cx="1152" cy="711"/>
          </a:xfrm>
        </p:grpSpPr>
        <p:sp>
          <p:nvSpPr>
            <p:cNvPr id="53307" name="AutoShape 2051"/>
            <p:cNvSpPr>
              <a:spLocks noChangeArrowheads="1"/>
            </p:cNvSpPr>
            <p:nvPr/>
          </p:nvSpPr>
          <p:spPr bwMode="auto">
            <a:xfrm>
              <a:off x="528" y="1488"/>
              <a:ext cx="1152" cy="624"/>
            </a:xfrm>
            <a:prstGeom prst="foldedCorner">
              <a:avLst>
                <a:gd name="adj" fmla="val 12500"/>
              </a:avLst>
            </a:prstGeom>
            <a:solidFill>
              <a:srgbClr val="FFFFCC"/>
            </a:solidFill>
            <a:ln w="9525">
              <a:solidFill>
                <a:schemeClr val="tx1"/>
              </a:solidFill>
              <a:round/>
              <a:headEnd/>
              <a:tailEnd/>
            </a:ln>
            <a:effectLst>
              <a:prstShdw prst="shdw13" dist="53882" dir="13500000">
                <a:schemeClr val="bg2"/>
              </a:prst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53308" name="Text Box 2052"/>
            <p:cNvSpPr txBox="1">
              <a:spLocks noChangeArrowheads="1"/>
            </p:cNvSpPr>
            <p:nvPr/>
          </p:nvSpPr>
          <p:spPr bwMode="auto">
            <a:xfrm>
              <a:off x="528" y="1537"/>
              <a:ext cx="1105" cy="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50000"/>
                </a:spcBef>
                <a:buFontTx/>
                <a:buNone/>
              </a:pPr>
              <a:r>
                <a:rPr lang="zh-TW" altLang="en-US" sz="4000" b="1">
                  <a:latin typeface="標楷體" pitchFamily="65" charset="-120"/>
                  <a:ea typeface="標楷體" pitchFamily="65" charset="-120"/>
                </a:rPr>
                <a:t>迅速</a:t>
              </a:r>
            </a:p>
          </p:txBody>
        </p:sp>
      </p:grpSp>
      <p:sp>
        <p:nvSpPr>
          <p:cNvPr id="53251" name="Text Box 2053"/>
          <p:cNvSpPr txBox="1">
            <a:spLocks noChangeArrowheads="1"/>
          </p:cNvSpPr>
          <p:nvPr/>
        </p:nvSpPr>
        <p:spPr bwMode="auto">
          <a:xfrm>
            <a:off x="2743200" y="312420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50000"/>
              </a:spcBef>
              <a:buFontTx/>
              <a:buNone/>
            </a:pPr>
            <a:endParaRPr lang="zh-TW" altLang="zh-TW" sz="2400"/>
          </a:p>
        </p:txBody>
      </p:sp>
      <p:sp>
        <p:nvSpPr>
          <p:cNvPr id="53252" name="Text Box 2054"/>
          <p:cNvSpPr txBox="1">
            <a:spLocks noChangeArrowheads="1"/>
          </p:cNvSpPr>
          <p:nvPr/>
        </p:nvSpPr>
        <p:spPr bwMode="auto">
          <a:xfrm>
            <a:off x="2195513" y="77788"/>
            <a:ext cx="4968875" cy="838200"/>
          </a:xfrm>
          <a:prstGeom prst="rect">
            <a:avLst/>
          </a:prstGeom>
          <a:gradFill rotWithShape="0">
            <a:gsLst>
              <a:gs pos="0">
                <a:srgbClr val="FFFFFF"/>
              </a:gs>
              <a:gs pos="100000">
                <a:srgbClr val="66FFFF"/>
              </a:gs>
            </a:gsLst>
            <a:lin ang="5400000" scaled="1"/>
          </a:gradFill>
          <a:ln w="76200">
            <a:solidFill>
              <a:schemeClr val="accent2"/>
            </a:solidFill>
            <a:miter lim="800000"/>
            <a:headEnd/>
            <a:tailEnd/>
          </a:ln>
          <a:effectLst>
            <a:outerShdw dist="107763" dir="2700000" algn="ctr" rotWithShape="0">
              <a:schemeClr val="bg2">
                <a:alpha val="50000"/>
              </a:schemeClr>
            </a:outerShdw>
          </a:effec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50000"/>
              </a:spcBef>
              <a:buFontTx/>
              <a:buNone/>
            </a:pPr>
            <a:r>
              <a:rPr lang="zh-TW" altLang="en-US" sz="4400" b="1">
                <a:solidFill>
                  <a:srgbClr val="FF3300"/>
                </a:solidFill>
                <a:ea typeface="標楷體" pitchFamily="65" charset="-120"/>
              </a:rPr>
              <a:t>情 報 傳遞之 原 則</a:t>
            </a:r>
          </a:p>
        </p:txBody>
      </p:sp>
      <p:grpSp>
        <p:nvGrpSpPr>
          <p:cNvPr id="53253" name="Group 2055"/>
          <p:cNvGrpSpPr>
            <a:grpSpLocks/>
          </p:cNvGrpSpPr>
          <p:nvPr/>
        </p:nvGrpSpPr>
        <p:grpSpPr bwMode="auto">
          <a:xfrm>
            <a:off x="2133600" y="2632075"/>
            <a:ext cx="4876800" cy="873125"/>
            <a:chOff x="1632" y="2304"/>
            <a:chExt cx="2928" cy="336"/>
          </a:xfrm>
        </p:grpSpPr>
        <p:sp>
          <p:nvSpPr>
            <p:cNvPr id="53305" name="AutoShape 2056"/>
            <p:cNvSpPr>
              <a:spLocks noChangeArrowheads="1"/>
            </p:cNvSpPr>
            <p:nvPr/>
          </p:nvSpPr>
          <p:spPr bwMode="auto">
            <a:xfrm>
              <a:off x="1632" y="2304"/>
              <a:ext cx="2928" cy="336"/>
            </a:xfrm>
            <a:prstGeom prst="flowChartAlternateProcess">
              <a:avLst/>
            </a:prstGeom>
            <a:solidFill>
              <a:schemeClr val="bg1"/>
            </a:solidFill>
            <a:ln w="76200">
              <a:solidFill>
                <a:schemeClr val="accent2"/>
              </a:solidFill>
              <a:miter lim="800000"/>
              <a:headEnd/>
              <a:tailEnd/>
            </a:ln>
            <a:effectLst>
              <a:prstShdw prst="shdw13" dist="53882" dir="13500000">
                <a:srgbClr val="808080">
                  <a:alpha val="50000"/>
                </a:srgbClr>
              </a:prst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53306" name="Text Box 2057"/>
            <p:cNvSpPr txBox="1">
              <a:spLocks noChangeArrowheads="1"/>
            </p:cNvSpPr>
            <p:nvPr/>
          </p:nvSpPr>
          <p:spPr bwMode="auto">
            <a:xfrm>
              <a:off x="1680" y="2304"/>
              <a:ext cx="2832" cy="293"/>
            </a:xfrm>
            <a:prstGeom prst="rect">
              <a:avLst/>
            </a:prstGeom>
            <a:solidFill>
              <a:schemeClr val="bg1"/>
            </a:solidFill>
            <a:ln>
              <a:noFill/>
            </a:ln>
            <a:effectLst>
              <a:prstShdw prst="shdw13" dist="53882" dir="13500000">
                <a:schemeClr val="bg2">
                  <a:alpha val="50000"/>
                </a:schemeClr>
              </a:prstShdw>
            </a:effectLst>
            <a:extLst>
              <a:ext uri="{91240B29-F687-4F45-9708-019B960494DF}">
                <a14:hiddenLine xmlns:a14="http://schemas.microsoft.com/office/drawing/2010/main" w="9525">
                  <a:solidFill>
                    <a:srgbClr val="FF9933"/>
                  </a:solidFill>
                  <a:miter lim="800000"/>
                  <a:headEnd/>
                  <a:tailEnd/>
                </a14:hiddenLine>
              </a:ext>
            </a:ex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50000"/>
                </a:spcBef>
                <a:buFontTx/>
                <a:buNone/>
              </a:pPr>
              <a:r>
                <a:rPr lang="zh-TW" altLang="en-US" sz="4400" b="1">
                  <a:solidFill>
                    <a:schemeClr val="accent2"/>
                  </a:solidFill>
                  <a:ea typeface="標楷體" pitchFamily="65" charset="-120"/>
                </a:rPr>
                <a:t>情報傳遞之方法</a:t>
              </a:r>
            </a:p>
          </p:txBody>
        </p:sp>
      </p:grpSp>
      <p:grpSp>
        <p:nvGrpSpPr>
          <p:cNvPr id="149517" name="Group 2061"/>
          <p:cNvGrpSpPr>
            <a:grpSpLocks/>
          </p:cNvGrpSpPr>
          <p:nvPr/>
        </p:nvGrpSpPr>
        <p:grpSpPr bwMode="auto">
          <a:xfrm>
            <a:off x="1447800" y="3500438"/>
            <a:ext cx="6248400" cy="747712"/>
            <a:chOff x="936" y="2544"/>
            <a:chExt cx="3936" cy="516"/>
          </a:xfrm>
        </p:grpSpPr>
        <p:cxnSp>
          <p:nvCxnSpPr>
            <p:cNvPr id="53302" name="AutoShape 2062"/>
            <p:cNvCxnSpPr>
              <a:cxnSpLocks noChangeShapeType="1"/>
              <a:stCxn id="53306" idx="2"/>
              <a:endCxn id="53290" idx="0"/>
            </p:cNvCxnSpPr>
            <p:nvPr/>
          </p:nvCxnSpPr>
          <p:spPr bwMode="auto">
            <a:xfrm rot="5400000">
              <a:off x="1686" y="1815"/>
              <a:ext cx="468" cy="1968"/>
            </a:xfrm>
            <a:prstGeom prst="bentConnector3">
              <a:avLst>
                <a:gd name="adj1" fmla="val 43806"/>
              </a:avLst>
            </a:prstGeom>
            <a:noFill/>
            <a:ln w="76200">
              <a:solidFill>
                <a:schemeClr val="accent2">
                  <a:lumMod val="75000"/>
                </a:schemeClr>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303" name="AutoShape 2063"/>
            <p:cNvCxnSpPr>
              <a:cxnSpLocks noChangeShapeType="1"/>
              <a:stCxn id="53305" idx="2"/>
            </p:cNvCxnSpPr>
            <p:nvPr/>
          </p:nvCxnSpPr>
          <p:spPr bwMode="auto">
            <a:xfrm rot="5400000">
              <a:off x="2646" y="2802"/>
              <a:ext cx="516" cy="0"/>
            </a:xfrm>
            <a:prstGeom prst="straightConnector1">
              <a:avLst/>
            </a:prstGeom>
            <a:noFill/>
            <a:ln w="76200">
              <a:solidFill>
                <a:schemeClr val="accent2">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304" name="AutoShape 2064"/>
            <p:cNvCxnSpPr>
              <a:cxnSpLocks noChangeShapeType="1"/>
              <a:stCxn id="53306" idx="2"/>
              <a:endCxn id="53286" idx="0"/>
            </p:cNvCxnSpPr>
            <p:nvPr/>
          </p:nvCxnSpPr>
          <p:spPr bwMode="auto">
            <a:xfrm rot="16200000" flipH="1">
              <a:off x="3654" y="1815"/>
              <a:ext cx="468" cy="1968"/>
            </a:xfrm>
            <a:prstGeom prst="bentConnector3">
              <a:avLst>
                <a:gd name="adj1" fmla="val 43806"/>
              </a:avLst>
            </a:prstGeom>
            <a:noFill/>
            <a:ln w="76200">
              <a:solidFill>
                <a:schemeClr val="accent2">
                  <a:lumMod val="75000"/>
                </a:schemeClr>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9521" name="Group 2065"/>
          <p:cNvGrpSpPr>
            <a:grpSpLocks/>
          </p:cNvGrpSpPr>
          <p:nvPr/>
        </p:nvGrpSpPr>
        <p:grpSpPr bwMode="auto">
          <a:xfrm>
            <a:off x="6516688" y="1606550"/>
            <a:ext cx="1296987" cy="742950"/>
            <a:chOff x="528" y="1488"/>
            <a:chExt cx="1152" cy="868"/>
          </a:xfrm>
        </p:grpSpPr>
        <p:sp>
          <p:nvSpPr>
            <p:cNvPr id="53300" name="AutoShape 2066"/>
            <p:cNvSpPr>
              <a:spLocks noChangeArrowheads="1"/>
            </p:cNvSpPr>
            <p:nvPr/>
          </p:nvSpPr>
          <p:spPr bwMode="auto">
            <a:xfrm>
              <a:off x="528" y="1488"/>
              <a:ext cx="1152" cy="624"/>
            </a:xfrm>
            <a:prstGeom prst="foldedCorner">
              <a:avLst>
                <a:gd name="adj" fmla="val 12500"/>
              </a:avLst>
            </a:prstGeom>
            <a:solidFill>
              <a:srgbClr val="FFFFCC"/>
            </a:solidFill>
            <a:ln w="9525">
              <a:solidFill>
                <a:schemeClr val="tx1"/>
              </a:solidFill>
              <a:round/>
              <a:headEnd/>
              <a:tailEnd/>
            </a:ln>
            <a:effectLst>
              <a:prstShdw prst="shdw13" dist="53882" dir="13500000">
                <a:schemeClr val="bg2"/>
              </a:prst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149523" name="Text Box 2067"/>
            <p:cNvSpPr txBox="1">
              <a:spLocks noChangeArrowheads="1"/>
            </p:cNvSpPr>
            <p:nvPr/>
          </p:nvSpPr>
          <p:spPr bwMode="auto">
            <a:xfrm>
              <a:off x="528" y="1536"/>
              <a:ext cx="1104" cy="82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algn="l">
                <a:spcBef>
                  <a:spcPct val="50000"/>
                </a:spcBef>
                <a:defRPr/>
              </a:pPr>
              <a:r>
                <a:rPr lang="zh-TW" altLang="en-US" sz="4000" b="1">
                  <a:effectLst>
                    <a:outerShdw blurRad="38100" dist="38100" dir="2700000" algn="tl">
                      <a:srgbClr val="FFFFFF"/>
                    </a:outerShdw>
                  </a:effectLst>
                  <a:latin typeface="標楷體" pitchFamily="65" charset="-120"/>
                  <a:ea typeface="標楷體" pitchFamily="65" charset="-120"/>
                </a:rPr>
                <a:t>彈性</a:t>
              </a:r>
            </a:p>
          </p:txBody>
        </p:sp>
      </p:grpSp>
      <p:grpSp>
        <p:nvGrpSpPr>
          <p:cNvPr id="149526" name="Group 2070"/>
          <p:cNvGrpSpPr>
            <a:grpSpLocks/>
          </p:cNvGrpSpPr>
          <p:nvPr/>
        </p:nvGrpSpPr>
        <p:grpSpPr bwMode="auto">
          <a:xfrm>
            <a:off x="3189288" y="4221163"/>
            <a:ext cx="2895600" cy="930275"/>
            <a:chOff x="2009" y="2659"/>
            <a:chExt cx="1824" cy="586"/>
          </a:xfrm>
        </p:grpSpPr>
        <p:grpSp>
          <p:nvGrpSpPr>
            <p:cNvPr id="53296" name="Group 2071"/>
            <p:cNvGrpSpPr>
              <a:grpSpLocks/>
            </p:cNvGrpSpPr>
            <p:nvPr/>
          </p:nvGrpSpPr>
          <p:grpSpPr bwMode="auto">
            <a:xfrm>
              <a:off x="2009" y="2659"/>
              <a:ext cx="1824" cy="586"/>
              <a:chOff x="1968" y="2976"/>
              <a:chExt cx="1933" cy="586"/>
            </a:xfrm>
          </p:grpSpPr>
          <p:sp>
            <p:nvSpPr>
              <p:cNvPr id="53298" name="AutoShape 2072"/>
              <p:cNvSpPr>
                <a:spLocks noChangeArrowheads="1"/>
              </p:cNvSpPr>
              <p:nvPr/>
            </p:nvSpPr>
            <p:spPr bwMode="auto">
              <a:xfrm>
                <a:off x="1968" y="2976"/>
                <a:ext cx="1921" cy="576"/>
              </a:xfrm>
              <a:prstGeom prst="flowChartPunchedTape">
                <a:avLst/>
              </a:prstGeom>
              <a:solidFill>
                <a:srgbClr val="FFFF00"/>
              </a:solidFill>
              <a:ln w="38100">
                <a:solidFill>
                  <a:srgbClr val="FF3300"/>
                </a:solidFill>
                <a:miter lim="800000"/>
                <a:headEnd/>
                <a:tailEnd/>
              </a:ln>
              <a:effectLst>
                <a:outerShdw dist="107763" dir="2700000" algn="ctr" rotWithShape="0">
                  <a:schemeClr val="bg2">
                    <a:alpha val="50000"/>
                  </a:schemeClr>
                </a:outer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53299" name="Text Box 2073"/>
              <p:cNvSpPr txBox="1">
                <a:spLocks noChangeArrowheads="1"/>
              </p:cNvSpPr>
              <p:nvPr/>
            </p:nvSpPr>
            <p:spPr bwMode="auto">
              <a:xfrm>
                <a:off x="1970" y="3120"/>
                <a:ext cx="1931" cy="442"/>
              </a:xfrm>
              <a:prstGeom prst="rect">
                <a:avLst/>
              </a:prstGeom>
              <a:solidFill>
                <a:srgbClr val="FFFF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50000"/>
                  </a:spcBef>
                  <a:buFontTx/>
                  <a:buNone/>
                </a:pPr>
                <a:r>
                  <a:rPr lang="zh-TW" altLang="en-US" sz="4000" b="1">
                    <a:solidFill>
                      <a:srgbClr val="000099"/>
                    </a:solidFill>
                    <a:latin typeface="標楷體" pitchFamily="65" charset="-120"/>
                    <a:ea typeface="標楷體" pitchFamily="65" charset="-120"/>
                  </a:rPr>
                  <a:t>人員</a:t>
                </a:r>
              </a:p>
            </p:txBody>
          </p:sp>
        </p:grpSp>
        <p:pic>
          <p:nvPicPr>
            <p:cNvPr id="53297" name="Picture 2074" descr="02"/>
            <p:cNvPicPr>
              <a:picLocks noChangeAspect="1" noChangeArrowheads="1" noCrop="1"/>
            </p:cNvPicPr>
            <p:nvPr/>
          </p:nvPicPr>
          <p:blipFill>
            <a:blip r:embed="rId3">
              <a:lum bright="-12000" contrast="30000"/>
              <a:extLst>
                <a:ext uri="{28A0092B-C50C-407E-A947-70E740481C1C}">
                  <a14:useLocalDpi xmlns:a14="http://schemas.microsoft.com/office/drawing/2010/main" val="0"/>
                </a:ext>
              </a:extLst>
            </a:blip>
            <a:srcRect/>
            <a:stretch>
              <a:fillRect/>
            </a:stretch>
          </p:blipFill>
          <p:spPr bwMode="auto">
            <a:xfrm>
              <a:off x="3243" y="2659"/>
              <a:ext cx="499" cy="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9563" name="Group 2107"/>
          <p:cNvGrpSpPr>
            <a:grpSpLocks/>
          </p:cNvGrpSpPr>
          <p:nvPr/>
        </p:nvGrpSpPr>
        <p:grpSpPr bwMode="auto">
          <a:xfrm>
            <a:off x="6588125" y="5603875"/>
            <a:ext cx="2514600" cy="1138238"/>
            <a:chOff x="4150" y="3530"/>
            <a:chExt cx="1584" cy="717"/>
          </a:xfrm>
        </p:grpSpPr>
        <p:grpSp>
          <p:nvGrpSpPr>
            <p:cNvPr id="53292" name="Group 2058"/>
            <p:cNvGrpSpPr>
              <a:grpSpLocks/>
            </p:cNvGrpSpPr>
            <p:nvPr/>
          </p:nvGrpSpPr>
          <p:grpSpPr bwMode="auto">
            <a:xfrm>
              <a:off x="4150" y="3661"/>
              <a:ext cx="1584" cy="586"/>
              <a:chOff x="3984" y="3552"/>
              <a:chExt cx="1776" cy="586"/>
            </a:xfrm>
          </p:grpSpPr>
          <p:sp>
            <p:nvSpPr>
              <p:cNvPr id="53294" name="AutoShape 2059"/>
              <p:cNvSpPr>
                <a:spLocks noChangeArrowheads="1"/>
              </p:cNvSpPr>
              <p:nvPr/>
            </p:nvSpPr>
            <p:spPr bwMode="auto">
              <a:xfrm>
                <a:off x="3984" y="3552"/>
                <a:ext cx="1776" cy="576"/>
              </a:xfrm>
              <a:prstGeom prst="flowChartPunchedTape">
                <a:avLst/>
              </a:prstGeom>
              <a:solidFill>
                <a:srgbClr val="A50021"/>
              </a:solidFill>
              <a:ln w="571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53295" name="Text Box 2060"/>
              <p:cNvSpPr txBox="1">
                <a:spLocks noChangeArrowheads="1"/>
              </p:cNvSpPr>
              <p:nvPr/>
            </p:nvSpPr>
            <p:spPr bwMode="auto">
              <a:xfrm>
                <a:off x="4032" y="3696"/>
                <a:ext cx="1728" cy="442"/>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50000"/>
                  </a:spcBef>
                  <a:buFontTx/>
                  <a:buNone/>
                </a:pPr>
                <a:r>
                  <a:rPr lang="zh-TW" altLang="en-US" sz="4000" b="1">
                    <a:solidFill>
                      <a:schemeClr val="bg1"/>
                    </a:solidFill>
                    <a:latin typeface="標楷體" pitchFamily="65" charset="-120"/>
                    <a:ea typeface="標楷體" pitchFamily="65" charset="-120"/>
                  </a:rPr>
                  <a:t>特種通信</a:t>
                </a:r>
                <a:endParaRPr lang="zh-TW" altLang="en-US" sz="2800" b="1">
                  <a:solidFill>
                    <a:schemeClr val="bg1"/>
                  </a:solidFill>
                  <a:ea typeface="標楷體" pitchFamily="65" charset="-120"/>
                </a:endParaRPr>
              </a:p>
            </p:txBody>
          </p:sp>
        </p:grpSp>
        <p:pic>
          <p:nvPicPr>
            <p:cNvPr id="53293" name="Picture 2075" descr="A22"/>
            <p:cNvPicPr>
              <a:picLocks noChangeAspect="1" noChangeArrowheads="1" noCrop="1"/>
            </p:cNvPicPr>
            <p:nvPr/>
          </p:nvPicPr>
          <p:blipFill>
            <a:blip r:embed="rId4">
              <a:lum bright="-12000" contrast="60000"/>
              <a:extLst>
                <a:ext uri="{28A0092B-C50C-407E-A947-70E740481C1C}">
                  <a14:useLocalDpi xmlns:a14="http://schemas.microsoft.com/office/drawing/2010/main" val="0"/>
                </a:ext>
              </a:extLst>
            </a:blip>
            <a:srcRect/>
            <a:stretch>
              <a:fillRect/>
            </a:stretch>
          </p:blipFill>
          <p:spPr bwMode="auto">
            <a:xfrm>
              <a:off x="4830" y="3530"/>
              <a:ext cx="785"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9532" name="Group 2076"/>
          <p:cNvGrpSpPr>
            <a:grpSpLocks/>
          </p:cNvGrpSpPr>
          <p:nvPr/>
        </p:nvGrpSpPr>
        <p:grpSpPr bwMode="auto">
          <a:xfrm>
            <a:off x="185738" y="4154488"/>
            <a:ext cx="2514600" cy="933450"/>
            <a:chOff x="117" y="2617"/>
            <a:chExt cx="1584" cy="588"/>
          </a:xfrm>
        </p:grpSpPr>
        <p:grpSp>
          <p:nvGrpSpPr>
            <p:cNvPr id="53288" name="Group 2077"/>
            <p:cNvGrpSpPr>
              <a:grpSpLocks/>
            </p:cNvGrpSpPr>
            <p:nvPr/>
          </p:nvGrpSpPr>
          <p:grpSpPr bwMode="auto">
            <a:xfrm>
              <a:off x="117" y="2617"/>
              <a:ext cx="1584" cy="586"/>
              <a:chOff x="0" y="2976"/>
              <a:chExt cx="1872" cy="586"/>
            </a:xfrm>
          </p:grpSpPr>
          <p:sp>
            <p:nvSpPr>
              <p:cNvPr id="53290" name="AutoShape 2078"/>
              <p:cNvSpPr>
                <a:spLocks noChangeArrowheads="1"/>
              </p:cNvSpPr>
              <p:nvPr/>
            </p:nvSpPr>
            <p:spPr bwMode="auto">
              <a:xfrm>
                <a:off x="0" y="2976"/>
                <a:ext cx="1872" cy="576"/>
              </a:xfrm>
              <a:prstGeom prst="flowChartPunchedTape">
                <a:avLst/>
              </a:prstGeom>
              <a:solidFill>
                <a:schemeClr val="bg1"/>
              </a:solidFill>
              <a:ln w="57150">
                <a:solidFill>
                  <a:schemeClr val="accent2"/>
                </a:solidFill>
                <a:miter lim="800000"/>
                <a:headEnd/>
                <a:tailEnd/>
              </a:ln>
              <a:effectLst>
                <a:outerShdw dist="107763" dir="2700000" algn="ctr" rotWithShape="0">
                  <a:schemeClr val="bg2">
                    <a:alpha val="50000"/>
                  </a:schemeClr>
                </a:outer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53291" name="Text Box 2079"/>
              <p:cNvSpPr txBox="1">
                <a:spLocks noChangeArrowheads="1"/>
              </p:cNvSpPr>
              <p:nvPr/>
            </p:nvSpPr>
            <p:spPr bwMode="auto">
              <a:xfrm>
                <a:off x="0" y="3120"/>
                <a:ext cx="1824" cy="442"/>
              </a:xfrm>
              <a:prstGeom prst="rect">
                <a:avLst/>
              </a:prstGeom>
              <a:solidFill>
                <a:schemeClr val="bg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50000"/>
                  </a:spcBef>
                  <a:buFontTx/>
                  <a:buNone/>
                </a:pPr>
                <a:r>
                  <a:rPr lang="zh-TW" altLang="en-US" sz="4000" b="1">
                    <a:solidFill>
                      <a:srgbClr val="000099"/>
                    </a:solidFill>
                    <a:latin typeface="標楷體" pitchFamily="65" charset="-120"/>
                    <a:ea typeface="標楷體" pitchFamily="65" charset="-120"/>
                  </a:rPr>
                  <a:t>郵遞</a:t>
                </a:r>
              </a:p>
            </p:txBody>
          </p:sp>
        </p:grpSp>
        <p:pic>
          <p:nvPicPr>
            <p:cNvPr id="53289" name="Picture 2080" descr="A33"/>
            <p:cNvPicPr>
              <a:picLocks noChangeAspect="1" noChangeArrowheads="1" noCrop="1"/>
            </p:cNvPicPr>
            <p:nvPr/>
          </p:nvPicPr>
          <p:blipFill>
            <a:blip r:embed="rId5">
              <a:lum bright="-18000" contrast="36000"/>
              <a:extLst>
                <a:ext uri="{28A0092B-C50C-407E-A947-70E740481C1C}">
                  <a14:useLocalDpi xmlns:a14="http://schemas.microsoft.com/office/drawing/2010/main" val="0"/>
                </a:ext>
              </a:extLst>
            </a:blip>
            <a:srcRect/>
            <a:stretch>
              <a:fillRect/>
            </a:stretch>
          </p:blipFill>
          <p:spPr bwMode="auto">
            <a:xfrm>
              <a:off x="975" y="2699"/>
              <a:ext cx="680" cy="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49537" name="Group 2081"/>
          <p:cNvGrpSpPr>
            <a:grpSpLocks/>
          </p:cNvGrpSpPr>
          <p:nvPr/>
        </p:nvGrpSpPr>
        <p:grpSpPr bwMode="auto">
          <a:xfrm>
            <a:off x="6300788" y="3848100"/>
            <a:ext cx="2735262" cy="1452563"/>
            <a:chOff x="3969" y="2424"/>
            <a:chExt cx="1723" cy="915"/>
          </a:xfrm>
        </p:grpSpPr>
        <p:grpSp>
          <p:nvGrpSpPr>
            <p:cNvPr id="53282" name="Group 2082"/>
            <p:cNvGrpSpPr>
              <a:grpSpLocks/>
            </p:cNvGrpSpPr>
            <p:nvPr/>
          </p:nvGrpSpPr>
          <p:grpSpPr bwMode="auto">
            <a:xfrm>
              <a:off x="4059" y="2614"/>
              <a:ext cx="1633" cy="725"/>
              <a:chOff x="4059" y="2614"/>
              <a:chExt cx="1633" cy="725"/>
            </a:xfrm>
          </p:grpSpPr>
          <p:grpSp>
            <p:nvGrpSpPr>
              <p:cNvPr id="53284" name="Group 2083"/>
              <p:cNvGrpSpPr>
                <a:grpSpLocks/>
              </p:cNvGrpSpPr>
              <p:nvPr/>
            </p:nvGrpSpPr>
            <p:grpSpPr bwMode="auto">
              <a:xfrm>
                <a:off x="4059" y="2614"/>
                <a:ext cx="1632" cy="586"/>
                <a:chOff x="3984" y="2976"/>
                <a:chExt cx="1776" cy="586"/>
              </a:xfrm>
            </p:grpSpPr>
            <p:sp>
              <p:nvSpPr>
                <p:cNvPr id="53286" name="AutoShape 2084"/>
                <p:cNvSpPr>
                  <a:spLocks noChangeArrowheads="1"/>
                </p:cNvSpPr>
                <p:nvPr/>
              </p:nvSpPr>
              <p:spPr bwMode="auto">
                <a:xfrm>
                  <a:off x="3984" y="2976"/>
                  <a:ext cx="1776" cy="576"/>
                </a:xfrm>
                <a:prstGeom prst="flowChartPunchedTape">
                  <a:avLst/>
                </a:prstGeom>
                <a:solidFill>
                  <a:srgbClr val="FF9933"/>
                </a:solidFill>
                <a:ln w="38100">
                  <a:solidFill>
                    <a:srgbClr val="000099"/>
                  </a:solidFill>
                  <a:miter lim="800000"/>
                  <a:headEnd/>
                  <a:tailEnd/>
                </a:ln>
                <a:effectLst>
                  <a:outerShdw dist="107763" dir="2700000" algn="ctr" rotWithShape="0">
                    <a:schemeClr val="bg2">
                      <a:alpha val="50000"/>
                    </a:schemeClr>
                  </a:outer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53287" name="Text Box 2085"/>
                <p:cNvSpPr txBox="1">
                  <a:spLocks noChangeArrowheads="1"/>
                </p:cNvSpPr>
                <p:nvPr/>
              </p:nvSpPr>
              <p:spPr bwMode="auto">
                <a:xfrm>
                  <a:off x="4080" y="3120"/>
                  <a:ext cx="1680" cy="442"/>
                </a:xfrm>
                <a:prstGeom prst="rect">
                  <a:avLst/>
                </a:prstGeom>
                <a:solidFill>
                  <a:srgbClr val="FF9933"/>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50000"/>
                    </a:spcBef>
                    <a:buFontTx/>
                    <a:buNone/>
                  </a:pPr>
                  <a:r>
                    <a:rPr lang="zh-TW" altLang="en-US" sz="4000" b="1">
                      <a:solidFill>
                        <a:srgbClr val="006600"/>
                      </a:solidFill>
                      <a:latin typeface="標楷體" pitchFamily="65" charset="-120"/>
                      <a:ea typeface="標楷體" pitchFamily="65" charset="-120"/>
                    </a:rPr>
                    <a:t>動物</a:t>
                  </a:r>
                </a:p>
              </p:txBody>
            </p:sp>
          </p:grpSp>
          <p:pic>
            <p:nvPicPr>
              <p:cNvPr id="53285" name="Picture 2086" descr="A6"/>
              <p:cNvPicPr>
                <a:picLocks noChangeAspect="1" noChangeArrowheads="1" noCrop="1"/>
              </p:cNvPicPr>
              <p:nvPr/>
            </p:nvPicPr>
            <p:blipFill>
              <a:blip r:embed="rId6">
                <a:lum contrast="18000"/>
                <a:extLst>
                  <a:ext uri="{28A0092B-C50C-407E-A947-70E740481C1C}">
                    <a14:useLocalDpi xmlns:a14="http://schemas.microsoft.com/office/drawing/2010/main" val="0"/>
                  </a:ext>
                </a:extLst>
              </a:blip>
              <a:srcRect/>
              <a:stretch>
                <a:fillRect/>
              </a:stretch>
            </p:blipFill>
            <p:spPr bwMode="auto">
              <a:xfrm>
                <a:off x="5046" y="2617"/>
                <a:ext cx="646"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3283" name="Picture 2087" descr="B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9" y="2424"/>
              <a:ext cx="8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9544" name="Group 2088"/>
          <p:cNvGrpSpPr>
            <a:grpSpLocks/>
          </p:cNvGrpSpPr>
          <p:nvPr/>
        </p:nvGrpSpPr>
        <p:grpSpPr bwMode="auto">
          <a:xfrm>
            <a:off x="3263900" y="5445125"/>
            <a:ext cx="2892425" cy="1296988"/>
            <a:chOff x="2056" y="3430"/>
            <a:chExt cx="1822" cy="817"/>
          </a:xfrm>
        </p:grpSpPr>
        <p:grpSp>
          <p:nvGrpSpPr>
            <p:cNvPr id="53278" name="Group 2089"/>
            <p:cNvGrpSpPr>
              <a:grpSpLocks/>
            </p:cNvGrpSpPr>
            <p:nvPr/>
          </p:nvGrpSpPr>
          <p:grpSpPr bwMode="auto">
            <a:xfrm>
              <a:off x="2056" y="3661"/>
              <a:ext cx="1777" cy="586"/>
              <a:chOff x="1967" y="3552"/>
              <a:chExt cx="1909" cy="586"/>
            </a:xfrm>
          </p:grpSpPr>
          <p:sp>
            <p:nvSpPr>
              <p:cNvPr id="53280" name="AutoShape 2090"/>
              <p:cNvSpPr>
                <a:spLocks noChangeArrowheads="1"/>
              </p:cNvSpPr>
              <p:nvPr/>
            </p:nvSpPr>
            <p:spPr bwMode="auto">
              <a:xfrm>
                <a:off x="1967" y="3552"/>
                <a:ext cx="1909" cy="576"/>
              </a:xfrm>
              <a:prstGeom prst="flowChartPunchedTape">
                <a:avLst/>
              </a:prstGeom>
              <a:solidFill>
                <a:schemeClr val="accent2"/>
              </a:solidFill>
              <a:ln w="57150">
                <a:solidFill>
                  <a:srgbClr val="FFFF00"/>
                </a:solidFill>
                <a:miter lim="800000"/>
                <a:headEnd/>
                <a:tailEnd/>
              </a:ln>
              <a:effectLst>
                <a:outerShdw dist="107763" dir="2700000" algn="ctr" rotWithShape="0">
                  <a:schemeClr val="bg2">
                    <a:alpha val="50000"/>
                  </a:schemeClr>
                </a:outer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149547" name="Text Box 2091"/>
              <p:cNvSpPr txBox="1">
                <a:spLocks noChangeArrowheads="1"/>
              </p:cNvSpPr>
              <p:nvPr/>
            </p:nvSpPr>
            <p:spPr bwMode="auto">
              <a:xfrm>
                <a:off x="1980" y="3696"/>
                <a:ext cx="1872" cy="44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defRPr/>
                </a:pPr>
                <a:r>
                  <a:rPr lang="zh-TW" altLang="en-US" sz="4000" b="1">
                    <a:solidFill>
                      <a:schemeClr val="bg1"/>
                    </a:solidFill>
                    <a:effectLst>
                      <a:outerShdw blurRad="38100" dist="38100" dir="2700000" algn="tl">
                        <a:srgbClr val="000000"/>
                      </a:outerShdw>
                    </a:effectLst>
                    <a:latin typeface="標楷體" pitchFamily="65" charset="-120"/>
                    <a:ea typeface="標楷體" pitchFamily="65" charset="-120"/>
                  </a:rPr>
                  <a:t>外交</a:t>
                </a:r>
                <a:endParaRPr lang="zh-TW" altLang="en-US" b="1">
                  <a:solidFill>
                    <a:schemeClr val="bg1"/>
                  </a:solidFill>
                  <a:ea typeface="標楷體" pitchFamily="65" charset="-120"/>
                </a:endParaRPr>
              </a:p>
            </p:txBody>
          </p:sp>
        </p:grpSp>
        <p:pic>
          <p:nvPicPr>
            <p:cNvPr id="53279" name="Picture 2092" descr="ab56_s"/>
            <p:cNvPicPr>
              <a:picLocks noChangeAspect="1" noChangeArrowheads="1"/>
            </p:cNvPicPr>
            <p:nvPr/>
          </p:nvPicPr>
          <p:blipFill>
            <a:blip r:embed="rId8">
              <a:lum bright="6000" contrast="12000"/>
              <a:extLst>
                <a:ext uri="{28A0092B-C50C-407E-A947-70E740481C1C}">
                  <a14:useLocalDpi xmlns:a14="http://schemas.microsoft.com/office/drawing/2010/main" val="0"/>
                </a:ext>
              </a:extLst>
            </a:blip>
            <a:srcRect/>
            <a:stretch>
              <a:fillRect/>
            </a:stretch>
          </p:blipFill>
          <p:spPr bwMode="auto">
            <a:xfrm>
              <a:off x="3210" y="3430"/>
              <a:ext cx="668" cy="78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149549" name="Group 2093"/>
          <p:cNvGrpSpPr>
            <a:grpSpLocks/>
          </p:cNvGrpSpPr>
          <p:nvPr/>
        </p:nvGrpSpPr>
        <p:grpSpPr bwMode="auto">
          <a:xfrm>
            <a:off x="87313" y="5362575"/>
            <a:ext cx="2971800" cy="1357313"/>
            <a:chOff x="55" y="3378"/>
            <a:chExt cx="1872" cy="855"/>
          </a:xfrm>
        </p:grpSpPr>
        <p:grpSp>
          <p:nvGrpSpPr>
            <p:cNvPr id="53274" name="Group 2094"/>
            <p:cNvGrpSpPr>
              <a:grpSpLocks/>
            </p:cNvGrpSpPr>
            <p:nvPr/>
          </p:nvGrpSpPr>
          <p:grpSpPr bwMode="auto">
            <a:xfrm>
              <a:off x="55" y="3657"/>
              <a:ext cx="1872" cy="576"/>
              <a:chOff x="0" y="3552"/>
              <a:chExt cx="1872" cy="576"/>
            </a:xfrm>
          </p:grpSpPr>
          <p:sp>
            <p:nvSpPr>
              <p:cNvPr id="53276" name="AutoShape 2095"/>
              <p:cNvSpPr>
                <a:spLocks noChangeArrowheads="1"/>
              </p:cNvSpPr>
              <p:nvPr/>
            </p:nvSpPr>
            <p:spPr bwMode="auto">
              <a:xfrm>
                <a:off x="0" y="3552"/>
                <a:ext cx="1872" cy="576"/>
              </a:xfrm>
              <a:prstGeom prst="flowChartPunchedTape">
                <a:avLst/>
              </a:prstGeom>
              <a:solidFill>
                <a:srgbClr val="A50021"/>
              </a:solidFill>
              <a:ln w="57150">
                <a:solidFill>
                  <a:srgbClr val="FFFF00"/>
                </a:solidFill>
                <a:miter lim="800000"/>
                <a:headEnd/>
                <a:tailEnd/>
              </a:ln>
              <a:effectLst>
                <a:outerShdw dist="107763" dir="2700000" algn="ctr" rotWithShape="0">
                  <a:schemeClr val="bg2">
                    <a:alpha val="50000"/>
                  </a:schemeClr>
                </a:outer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53277" name="Text Box 2096"/>
              <p:cNvSpPr txBox="1">
                <a:spLocks noChangeArrowheads="1"/>
              </p:cNvSpPr>
              <p:nvPr/>
            </p:nvSpPr>
            <p:spPr bwMode="auto">
              <a:xfrm>
                <a:off x="0" y="3696"/>
                <a:ext cx="1872" cy="404"/>
              </a:xfrm>
              <a:prstGeom prst="rect">
                <a:avLst/>
              </a:prstGeom>
              <a:gradFill rotWithShape="0">
                <a:gsLst>
                  <a:gs pos="0">
                    <a:srgbClr val="FEE7F2"/>
                  </a:gs>
                  <a:gs pos="9000">
                    <a:srgbClr val="FBD49C"/>
                  </a:gs>
                  <a:gs pos="19501">
                    <a:srgbClr val="FBA97D"/>
                  </a:gs>
                  <a:gs pos="32001">
                    <a:srgbClr val="FAC77D"/>
                  </a:gs>
                  <a:gs pos="41000">
                    <a:srgbClr val="FEE7F2"/>
                  </a:gs>
                  <a:gs pos="50000">
                    <a:srgbClr val="FBEAC7"/>
                  </a:gs>
                  <a:gs pos="59000">
                    <a:srgbClr val="FEE7F2"/>
                  </a:gs>
                  <a:gs pos="67999">
                    <a:srgbClr val="FAC77D"/>
                  </a:gs>
                  <a:gs pos="80499">
                    <a:srgbClr val="FBA97D"/>
                  </a:gs>
                  <a:gs pos="91000">
                    <a:srgbClr val="FBD49C"/>
                  </a:gs>
                  <a:gs pos="100000">
                    <a:srgbClr val="FEE7F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50000"/>
                  </a:spcBef>
                  <a:buFontTx/>
                  <a:buNone/>
                </a:pPr>
                <a:r>
                  <a:rPr lang="zh-TW" altLang="en-US" sz="3600" b="1">
                    <a:latin typeface="標楷體" pitchFamily="65" charset="-120"/>
                    <a:ea typeface="標楷體" pitchFamily="65" charset="-120"/>
                  </a:rPr>
                  <a:t>電器機械符號</a:t>
                </a:r>
              </a:p>
            </p:txBody>
          </p:sp>
        </p:grpSp>
        <p:pic>
          <p:nvPicPr>
            <p:cNvPr id="53275" name="Picture 2097" descr="B52"/>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338" y="3378"/>
              <a:ext cx="533"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9562" name="Group 2106"/>
          <p:cNvGrpSpPr>
            <a:grpSpLocks/>
          </p:cNvGrpSpPr>
          <p:nvPr/>
        </p:nvGrpSpPr>
        <p:grpSpPr bwMode="auto">
          <a:xfrm>
            <a:off x="2078038" y="1052513"/>
            <a:ext cx="5373687" cy="457200"/>
            <a:chOff x="1309" y="663"/>
            <a:chExt cx="3385" cy="288"/>
          </a:xfrm>
        </p:grpSpPr>
        <p:sp>
          <p:nvSpPr>
            <p:cNvPr id="53270" name="AutoShape 2068"/>
            <p:cNvSpPr>
              <a:spLocks noChangeArrowheads="1"/>
            </p:cNvSpPr>
            <p:nvPr/>
          </p:nvSpPr>
          <p:spPr bwMode="auto">
            <a:xfrm>
              <a:off x="1309" y="663"/>
              <a:ext cx="528" cy="288"/>
            </a:xfrm>
            <a:prstGeom prst="downArrow">
              <a:avLst>
                <a:gd name="adj1" fmla="val 50000"/>
                <a:gd name="adj2" fmla="val 25000"/>
              </a:avLst>
            </a:prstGeom>
            <a:solidFill>
              <a:srgbClr val="FF3300"/>
            </a:solidFill>
            <a:ln w="38100">
              <a:solidFill>
                <a:schemeClr val="bg1"/>
              </a:solidFill>
              <a:miter lim="800000"/>
              <a:headEnd/>
              <a:tailEnd/>
            </a:ln>
            <a:effectLst>
              <a:prstShdw prst="shdw13" dist="53882" dir="13500000">
                <a:schemeClr val="bg2">
                  <a:alpha val="50000"/>
                </a:schemeClr>
              </a:prst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53271" name="AutoShape 2069"/>
            <p:cNvSpPr>
              <a:spLocks noChangeArrowheads="1"/>
            </p:cNvSpPr>
            <p:nvPr/>
          </p:nvSpPr>
          <p:spPr bwMode="auto">
            <a:xfrm>
              <a:off x="4166" y="663"/>
              <a:ext cx="528" cy="288"/>
            </a:xfrm>
            <a:prstGeom prst="downArrow">
              <a:avLst>
                <a:gd name="adj1" fmla="val 50000"/>
                <a:gd name="adj2" fmla="val 25000"/>
              </a:avLst>
            </a:prstGeom>
            <a:solidFill>
              <a:srgbClr val="FF3300"/>
            </a:solidFill>
            <a:ln w="38100">
              <a:solidFill>
                <a:schemeClr val="bg1"/>
              </a:solidFill>
              <a:miter lim="800000"/>
              <a:headEnd/>
              <a:tailEnd/>
            </a:ln>
            <a:effectLst>
              <a:prstShdw prst="shdw13" dist="53882" dir="13500000">
                <a:schemeClr val="bg2">
                  <a:alpha val="50000"/>
                </a:schemeClr>
              </a:prst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53272" name="AutoShape 2098"/>
            <p:cNvSpPr>
              <a:spLocks noChangeArrowheads="1"/>
            </p:cNvSpPr>
            <p:nvPr/>
          </p:nvSpPr>
          <p:spPr bwMode="auto">
            <a:xfrm>
              <a:off x="3168" y="663"/>
              <a:ext cx="528" cy="288"/>
            </a:xfrm>
            <a:prstGeom prst="downArrow">
              <a:avLst>
                <a:gd name="adj1" fmla="val 50000"/>
                <a:gd name="adj2" fmla="val 25000"/>
              </a:avLst>
            </a:prstGeom>
            <a:solidFill>
              <a:srgbClr val="FF3300"/>
            </a:solidFill>
            <a:ln w="38100">
              <a:solidFill>
                <a:schemeClr val="bg1"/>
              </a:solidFill>
              <a:miter lim="800000"/>
              <a:headEnd/>
              <a:tailEnd/>
            </a:ln>
            <a:effectLst>
              <a:prstShdw prst="shdw13" dist="53882" dir="13500000">
                <a:schemeClr val="bg2">
                  <a:alpha val="50000"/>
                </a:schemeClr>
              </a:prst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53273" name="AutoShape 2099"/>
            <p:cNvSpPr>
              <a:spLocks noChangeArrowheads="1"/>
            </p:cNvSpPr>
            <p:nvPr/>
          </p:nvSpPr>
          <p:spPr bwMode="auto">
            <a:xfrm>
              <a:off x="2216" y="663"/>
              <a:ext cx="528" cy="288"/>
            </a:xfrm>
            <a:prstGeom prst="downArrow">
              <a:avLst>
                <a:gd name="adj1" fmla="val 50000"/>
                <a:gd name="adj2" fmla="val 25000"/>
              </a:avLst>
            </a:prstGeom>
            <a:solidFill>
              <a:srgbClr val="FF3300"/>
            </a:solidFill>
            <a:ln w="38100">
              <a:solidFill>
                <a:schemeClr val="bg1"/>
              </a:solidFill>
              <a:miter lim="800000"/>
              <a:headEnd/>
              <a:tailEnd/>
            </a:ln>
            <a:effectLst>
              <a:prstShdw prst="shdw13" dist="53882" dir="13500000">
                <a:schemeClr val="bg2">
                  <a:alpha val="50000"/>
                </a:schemeClr>
              </a:prst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grpSp>
      <p:grpSp>
        <p:nvGrpSpPr>
          <p:cNvPr id="149556" name="Group 2100"/>
          <p:cNvGrpSpPr>
            <a:grpSpLocks/>
          </p:cNvGrpSpPr>
          <p:nvPr/>
        </p:nvGrpSpPr>
        <p:grpSpPr bwMode="auto">
          <a:xfrm>
            <a:off x="3276600" y="1628775"/>
            <a:ext cx="1312863" cy="754063"/>
            <a:chOff x="528" y="1488"/>
            <a:chExt cx="1152" cy="711"/>
          </a:xfrm>
        </p:grpSpPr>
        <p:sp>
          <p:nvSpPr>
            <p:cNvPr id="53268" name="AutoShape 2101"/>
            <p:cNvSpPr>
              <a:spLocks noChangeArrowheads="1"/>
            </p:cNvSpPr>
            <p:nvPr/>
          </p:nvSpPr>
          <p:spPr bwMode="auto">
            <a:xfrm>
              <a:off x="528" y="1488"/>
              <a:ext cx="1152" cy="624"/>
            </a:xfrm>
            <a:prstGeom prst="foldedCorner">
              <a:avLst>
                <a:gd name="adj" fmla="val 12500"/>
              </a:avLst>
            </a:prstGeom>
            <a:solidFill>
              <a:srgbClr val="FFFFCC"/>
            </a:solidFill>
            <a:ln w="9525">
              <a:solidFill>
                <a:schemeClr val="tx1"/>
              </a:solidFill>
              <a:round/>
              <a:headEnd/>
              <a:tailEnd/>
            </a:ln>
            <a:effectLst>
              <a:prstShdw prst="shdw13" dist="53882" dir="13500000">
                <a:schemeClr val="bg2"/>
              </a:prst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53269" name="Text Box 2102"/>
            <p:cNvSpPr txBox="1">
              <a:spLocks noChangeArrowheads="1"/>
            </p:cNvSpPr>
            <p:nvPr/>
          </p:nvSpPr>
          <p:spPr bwMode="auto">
            <a:xfrm>
              <a:off x="528" y="1537"/>
              <a:ext cx="1103" cy="66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eaLnBrk="1" hangingPunct="1">
                <a:spcBef>
                  <a:spcPct val="50000"/>
                </a:spcBef>
                <a:buFontTx/>
                <a:buNone/>
              </a:pPr>
              <a:r>
                <a:rPr lang="zh-TW" altLang="en-US" sz="4000" b="1">
                  <a:latin typeface="標楷體" pitchFamily="65" charset="-120"/>
                  <a:ea typeface="標楷體" pitchFamily="65" charset="-120"/>
                </a:rPr>
                <a:t>確實</a:t>
              </a:r>
            </a:p>
          </p:txBody>
        </p:sp>
      </p:grpSp>
      <p:grpSp>
        <p:nvGrpSpPr>
          <p:cNvPr id="149559" name="Group 2103"/>
          <p:cNvGrpSpPr>
            <a:grpSpLocks/>
          </p:cNvGrpSpPr>
          <p:nvPr/>
        </p:nvGrpSpPr>
        <p:grpSpPr bwMode="auto">
          <a:xfrm>
            <a:off x="4859338" y="1628775"/>
            <a:ext cx="1311275" cy="752475"/>
            <a:chOff x="528" y="1488"/>
            <a:chExt cx="1152" cy="725"/>
          </a:xfrm>
        </p:grpSpPr>
        <p:sp>
          <p:nvSpPr>
            <p:cNvPr id="53266" name="AutoShape 2104"/>
            <p:cNvSpPr>
              <a:spLocks noChangeArrowheads="1"/>
            </p:cNvSpPr>
            <p:nvPr/>
          </p:nvSpPr>
          <p:spPr bwMode="auto">
            <a:xfrm>
              <a:off x="528" y="1488"/>
              <a:ext cx="1152" cy="624"/>
            </a:xfrm>
            <a:prstGeom prst="foldedCorner">
              <a:avLst>
                <a:gd name="adj" fmla="val 12500"/>
              </a:avLst>
            </a:prstGeom>
            <a:solidFill>
              <a:srgbClr val="FFFFCC"/>
            </a:solidFill>
            <a:ln w="9525">
              <a:solidFill>
                <a:schemeClr val="tx1"/>
              </a:solidFill>
              <a:round/>
              <a:headEnd/>
              <a:tailEnd/>
            </a:ln>
            <a:effectLst>
              <a:prstShdw prst="shdw13" dist="53882" dir="13500000">
                <a:schemeClr val="bg2"/>
              </a:prstShdw>
            </a:effectLst>
          </p:spPr>
          <p:txBody>
            <a:bodyPr anchor="ctr">
              <a:spAutoFit/>
            </a:bodyP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en-US" sz="2400"/>
            </a:p>
          </p:txBody>
        </p:sp>
        <p:sp>
          <p:nvSpPr>
            <p:cNvPr id="149561" name="Text Box 2105"/>
            <p:cNvSpPr txBox="1">
              <a:spLocks noChangeArrowheads="1"/>
            </p:cNvSpPr>
            <p:nvPr/>
          </p:nvSpPr>
          <p:spPr bwMode="auto">
            <a:xfrm>
              <a:off x="528" y="1537"/>
              <a:ext cx="1105" cy="676"/>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algn="l">
                <a:spcBef>
                  <a:spcPct val="50000"/>
                </a:spcBef>
                <a:defRPr/>
              </a:pPr>
              <a:r>
                <a:rPr lang="zh-TW" altLang="en-US" sz="4000" b="1">
                  <a:effectLst>
                    <a:outerShdw blurRad="38100" dist="38100" dir="2700000" algn="tl">
                      <a:srgbClr val="FFFFFF"/>
                    </a:outerShdw>
                  </a:effectLst>
                  <a:latin typeface="標楷體" pitchFamily="65" charset="-120"/>
                  <a:ea typeface="標楷體" pitchFamily="65" charset="-120"/>
                </a:rPr>
                <a:t>秘密</a:t>
              </a:r>
            </a:p>
          </p:txBody>
        </p:sp>
      </p:grpSp>
    </p:spTree>
    <p:extLst>
      <p:ext uri="{BB962C8B-B14F-4D97-AF65-F5344CB8AC3E}">
        <p14:creationId xmlns:p14="http://schemas.microsoft.com/office/powerpoint/2010/main" val="360732666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49562"/>
                                        </p:tgtEl>
                                        <p:attrNameLst>
                                          <p:attrName>style.visibility</p:attrName>
                                        </p:attrNameLst>
                                      </p:cBhvr>
                                      <p:to>
                                        <p:strVal val="visible"/>
                                      </p:to>
                                    </p:set>
                                    <p:animEffect transition="in" filter="wipe(up)">
                                      <p:cBhvr>
                                        <p:cTn id="7" dur="500"/>
                                        <p:tgtEl>
                                          <p:spTgt spid="149562"/>
                                        </p:tgtEl>
                                      </p:cBhvr>
                                    </p:animEffect>
                                  </p:childTnLst>
                                </p:cTn>
                              </p:par>
                            </p:childTnLst>
                          </p:cTn>
                        </p:par>
                        <p:par>
                          <p:cTn id="8" fill="hold" nodeType="afterGroup">
                            <p:stCondLst>
                              <p:cond delay="500"/>
                            </p:stCondLst>
                            <p:childTnLst>
                              <p:par>
                                <p:cTn id="9" presetID="23" presetClass="entr" presetSubtype="32" fill="hold" nodeType="afterEffect">
                                  <p:stCondLst>
                                    <p:cond delay="0"/>
                                  </p:stCondLst>
                                  <p:childTnLst>
                                    <p:set>
                                      <p:cBhvr>
                                        <p:cTn id="10" dur="1" fill="hold">
                                          <p:stCondLst>
                                            <p:cond delay="0"/>
                                          </p:stCondLst>
                                        </p:cTn>
                                        <p:tgtEl>
                                          <p:spTgt spid="149506"/>
                                        </p:tgtEl>
                                        <p:attrNameLst>
                                          <p:attrName>style.visibility</p:attrName>
                                        </p:attrNameLst>
                                      </p:cBhvr>
                                      <p:to>
                                        <p:strVal val="visible"/>
                                      </p:to>
                                    </p:set>
                                    <p:anim calcmode="lin" valueType="num">
                                      <p:cBhvr>
                                        <p:cTn id="11" dur="500" fill="hold"/>
                                        <p:tgtEl>
                                          <p:spTgt spid="149506"/>
                                        </p:tgtEl>
                                        <p:attrNameLst>
                                          <p:attrName>ppt_w</p:attrName>
                                        </p:attrNameLst>
                                      </p:cBhvr>
                                      <p:tavLst>
                                        <p:tav tm="0">
                                          <p:val>
                                            <p:strVal val="4*#ppt_w"/>
                                          </p:val>
                                        </p:tav>
                                        <p:tav tm="100000">
                                          <p:val>
                                            <p:strVal val="#ppt_w"/>
                                          </p:val>
                                        </p:tav>
                                      </p:tavLst>
                                    </p:anim>
                                    <p:anim calcmode="lin" valueType="num">
                                      <p:cBhvr>
                                        <p:cTn id="12" dur="500" fill="hold"/>
                                        <p:tgtEl>
                                          <p:spTgt spid="149506"/>
                                        </p:tgtEl>
                                        <p:attrNameLst>
                                          <p:attrName>ppt_h</p:attrName>
                                        </p:attrNameLst>
                                      </p:cBhvr>
                                      <p:tavLst>
                                        <p:tav tm="0">
                                          <p:val>
                                            <p:strVal val="4*#ppt_h"/>
                                          </p:val>
                                        </p:tav>
                                        <p:tav tm="100000">
                                          <p:val>
                                            <p:strVal val="#ppt_h"/>
                                          </p:val>
                                        </p:tav>
                                      </p:tavLst>
                                    </p:anim>
                                  </p:childTnLst>
                                </p:cTn>
                              </p:par>
                              <p:par>
                                <p:cTn id="13" presetID="23" presetClass="entr" presetSubtype="32" fill="hold" nodeType="withEffect">
                                  <p:stCondLst>
                                    <p:cond delay="0"/>
                                  </p:stCondLst>
                                  <p:childTnLst>
                                    <p:set>
                                      <p:cBhvr>
                                        <p:cTn id="14" dur="1" fill="hold">
                                          <p:stCondLst>
                                            <p:cond delay="0"/>
                                          </p:stCondLst>
                                        </p:cTn>
                                        <p:tgtEl>
                                          <p:spTgt spid="149556"/>
                                        </p:tgtEl>
                                        <p:attrNameLst>
                                          <p:attrName>style.visibility</p:attrName>
                                        </p:attrNameLst>
                                      </p:cBhvr>
                                      <p:to>
                                        <p:strVal val="visible"/>
                                      </p:to>
                                    </p:set>
                                    <p:anim calcmode="lin" valueType="num">
                                      <p:cBhvr>
                                        <p:cTn id="15" dur="500" fill="hold"/>
                                        <p:tgtEl>
                                          <p:spTgt spid="149556"/>
                                        </p:tgtEl>
                                        <p:attrNameLst>
                                          <p:attrName>ppt_w</p:attrName>
                                        </p:attrNameLst>
                                      </p:cBhvr>
                                      <p:tavLst>
                                        <p:tav tm="0">
                                          <p:val>
                                            <p:strVal val="4*#ppt_w"/>
                                          </p:val>
                                        </p:tav>
                                        <p:tav tm="100000">
                                          <p:val>
                                            <p:strVal val="#ppt_w"/>
                                          </p:val>
                                        </p:tav>
                                      </p:tavLst>
                                    </p:anim>
                                    <p:anim calcmode="lin" valueType="num">
                                      <p:cBhvr>
                                        <p:cTn id="16" dur="500" fill="hold"/>
                                        <p:tgtEl>
                                          <p:spTgt spid="149556"/>
                                        </p:tgtEl>
                                        <p:attrNameLst>
                                          <p:attrName>ppt_h</p:attrName>
                                        </p:attrNameLst>
                                      </p:cBhvr>
                                      <p:tavLst>
                                        <p:tav tm="0">
                                          <p:val>
                                            <p:strVal val="4*#ppt_h"/>
                                          </p:val>
                                        </p:tav>
                                        <p:tav tm="100000">
                                          <p:val>
                                            <p:strVal val="#ppt_h"/>
                                          </p:val>
                                        </p:tav>
                                      </p:tavLst>
                                    </p:anim>
                                  </p:childTnLst>
                                </p:cTn>
                              </p:par>
                              <p:par>
                                <p:cTn id="17" presetID="23" presetClass="entr" presetSubtype="32" fill="hold" nodeType="withEffect">
                                  <p:stCondLst>
                                    <p:cond delay="0"/>
                                  </p:stCondLst>
                                  <p:childTnLst>
                                    <p:set>
                                      <p:cBhvr>
                                        <p:cTn id="18" dur="1" fill="hold">
                                          <p:stCondLst>
                                            <p:cond delay="0"/>
                                          </p:stCondLst>
                                        </p:cTn>
                                        <p:tgtEl>
                                          <p:spTgt spid="149559"/>
                                        </p:tgtEl>
                                        <p:attrNameLst>
                                          <p:attrName>style.visibility</p:attrName>
                                        </p:attrNameLst>
                                      </p:cBhvr>
                                      <p:to>
                                        <p:strVal val="visible"/>
                                      </p:to>
                                    </p:set>
                                    <p:anim calcmode="lin" valueType="num">
                                      <p:cBhvr>
                                        <p:cTn id="19" dur="500" fill="hold"/>
                                        <p:tgtEl>
                                          <p:spTgt spid="149559"/>
                                        </p:tgtEl>
                                        <p:attrNameLst>
                                          <p:attrName>ppt_w</p:attrName>
                                        </p:attrNameLst>
                                      </p:cBhvr>
                                      <p:tavLst>
                                        <p:tav tm="0">
                                          <p:val>
                                            <p:strVal val="4*#ppt_w"/>
                                          </p:val>
                                        </p:tav>
                                        <p:tav tm="100000">
                                          <p:val>
                                            <p:strVal val="#ppt_w"/>
                                          </p:val>
                                        </p:tav>
                                      </p:tavLst>
                                    </p:anim>
                                    <p:anim calcmode="lin" valueType="num">
                                      <p:cBhvr>
                                        <p:cTn id="20" dur="500" fill="hold"/>
                                        <p:tgtEl>
                                          <p:spTgt spid="149559"/>
                                        </p:tgtEl>
                                        <p:attrNameLst>
                                          <p:attrName>ppt_h</p:attrName>
                                        </p:attrNameLst>
                                      </p:cBhvr>
                                      <p:tavLst>
                                        <p:tav tm="0">
                                          <p:val>
                                            <p:strVal val="4*#ppt_h"/>
                                          </p:val>
                                        </p:tav>
                                        <p:tav tm="100000">
                                          <p:val>
                                            <p:strVal val="#ppt_h"/>
                                          </p:val>
                                        </p:tav>
                                      </p:tavLst>
                                    </p:anim>
                                  </p:childTnLst>
                                </p:cTn>
                              </p:par>
                              <p:par>
                                <p:cTn id="21" presetID="23" presetClass="entr" presetSubtype="32" fill="hold" nodeType="withEffect">
                                  <p:stCondLst>
                                    <p:cond delay="0"/>
                                  </p:stCondLst>
                                  <p:childTnLst>
                                    <p:set>
                                      <p:cBhvr>
                                        <p:cTn id="22" dur="1" fill="hold">
                                          <p:stCondLst>
                                            <p:cond delay="0"/>
                                          </p:stCondLst>
                                        </p:cTn>
                                        <p:tgtEl>
                                          <p:spTgt spid="149521"/>
                                        </p:tgtEl>
                                        <p:attrNameLst>
                                          <p:attrName>style.visibility</p:attrName>
                                        </p:attrNameLst>
                                      </p:cBhvr>
                                      <p:to>
                                        <p:strVal val="visible"/>
                                      </p:to>
                                    </p:set>
                                    <p:anim calcmode="lin" valueType="num">
                                      <p:cBhvr>
                                        <p:cTn id="23" dur="500" fill="hold"/>
                                        <p:tgtEl>
                                          <p:spTgt spid="149521"/>
                                        </p:tgtEl>
                                        <p:attrNameLst>
                                          <p:attrName>ppt_w</p:attrName>
                                        </p:attrNameLst>
                                      </p:cBhvr>
                                      <p:tavLst>
                                        <p:tav tm="0">
                                          <p:val>
                                            <p:strVal val="4*#ppt_w"/>
                                          </p:val>
                                        </p:tav>
                                        <p:tav tm="100000">
                                          <p:val>
                                            <p:strVal val="#ppt_w"/>
                                          </p:val>
                                        </p:tav>
                                      </p:tavLst>
                                    </p:anim>
                                    <p:anim calcmode="lin" valueType="num">
                                      <p:cBhvr>
                                        <p:cTn id="24" dur="500" fill="hold"/>
                                        <p:tgtEl>
                                          <p:spTgt spid="149521"/>
                                        </p:tgtEl>
                                        <p:attrNameLst>
                                          <p:attrName>ppt_h</p:attrName>
                                        </p:attrNameLst>
                                      </p:cBhvr>
                                      <p:tavLst>
                                        <p:tav tm="0">
                                          <p:val>
                                            <p:strVal val="4*#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149517"/>
                                        </p:tgtEl>
                                        <p:attrNameLst>
                                          <p:attrName>style.visibility</p:attrName>
                                        </p:attrNameLst>
                                      </p:cBhvr>
                                      <p:to>
                                        <p:strVal val="visible"/>
                                      </p:to>
                                    </p:set>
                                    <p:animEffect transition="in" filter="wipe(up)">
                                      <p:cBhvr>
                                        <p:cTn id="29" dur="500"/>
                                        <p:tgtEl>
                                          <p:spTgt spid="149517"/>
                                        </p:tgtEl>
                                      </p:cBhvr>
                                    </p:animEffect>
                                  </p:childTnLst>
                                </p:cTn>
                              </p:par>
                            </p:childTnLst>
                          </p:cTn>
                        </p:par>
                        <p:par>
                          <p:cTn id="30" fill="hold" nodeType="afterGroup">
                            <p:stCondLst>
                              <p:cond delay="500"/>
                            </p:stCondLst>
                            <p:childTnLst>
                              <p:par>
                                <p:cTn id="31" presetID="34" presetClass="entr" presetSubtype="0" fill="hold" nodeType="afterEffect">
                                  <p:stCondLst>
                                    <p:cond delay="0"/>
                                  </p:stCondLst>
                                  <p:childTnLst>
                                    <p:set>
                                      <p:cBhvr>
                                        <p:cTn id="32" dur="1" fill="hold">
                                          <p:stCondLst>
                                            <p:cond delay="0"/>
                                          </p:stCondLst>
                                        </p:cTn>
                                        <p:tgtEl>
                                          <p:spTgt spid="149532"/>
                                        </p:tgtEl>
                                        <p:attrNameLst>
                                          <p:attrName>style.visibility</p:attrName>
                                        </p:attrNameLst>
                                      </p:cBhvr>
                                      <p:to>
                                        <p:strVal val="visible"/>
                                      </p:to>
                                    </p:set>
                                    <p:anim from="(-#ppt_w/2)" to="(#ppt_x)" calcmode="lin" valueType="num">
                                      <p:cBhvr>
                                        <p:cTn id="33" dur="1200" fill="hold">
                                          <p:stCondLst>
                                            <p:cond delay="0"/>
                                          </p:stCondLst>
                                        </p:cTn>
                                        <p:tgtEl>
                                          <p:spTgt spid="149532"/>
                                        </p:tgtEl>
                                        <p:attrNameLst>
                                          <p:attrName>ppt_x</p:attrName>
                                        </p:attrNameLst>
                                      </p:cBhvr>
                                    </p:anim>
                                    <p:anim from="0" to="-1.0" calcmode="lin" valueType="num">
                                      <p:cBhvr>
                                        <p:cTn id="34" dur="400" decel="50000" autoRev="1" fill="hold">
                                          <p:stCondLst>
                                            <p:cond delay="1200"/>
                                          </p:stCondLst>
                                        </p:cTn>
                                        <p:tgtEl>
                                          <p:spTgt spid="149532"/>
                                        </p:tgtEl>
                                        <p:attrNameLst>
                                          <p:attrName>xshear</p:attrName>
                                        </p:attrNameLst>
                                      </p:cBhvr>
                                    </p:anim>
                                    <p:animScale>
                                      <p:cBhvr>
                                        <p:cTn id="35" dur="400" decel="100000" autoRev="1" fill="hold">
                                          <p:stCondLst>
                                            <p:cond delay="1200"/>
                                          </p:stCondLst>
                                        </p:cTn>
                                        <p:tgtEl>
                                          <p:spTgt spid="149532"/>
                                        </p:tgtEl>
                                      </p:cBhvr>
                                      <p:from x="100000" y="100000"/>
                                      <p:to x="80000" y="100000"/>
                                    </p:animScale>
                                    <p:anim by="(#ppt_h/3+#ppt_w*0.1)" calcmode="lin" valueType="num">
                                      <p:cBhvr additive="sum">
                                        <p:cTn id="36" dur="400" decel="100000" autoRev="1" fill="hold">
                                          <p:stCondLst>
                                            <p:cond delay="1200"/>
                                          </p:stCondLst>
                                        </p:cTn>
                                        <p:tgtEl>
                                          <p:spTgt spid="149532"/>
                                        </p:tgtEl>
                                        <p:attrNameLst>
                                          <p:attrName>ppt_x</p:attrName>
                                        </p:attrNameLst>
                                      </p:cBhvr>
                                    </p:anim>
                                  </p:childTnLst>
                                </p:cTn>
                              </p:par>
                              <p:par>
                                <p:cTn id="37" presetID="34" presetClass="entr" presetSubtype="0" fill="hold" nodeType="withEffect">
                                  <p:stCondLst>
                                    <p:cond delay="0"/>
                                  </p:stCondLst>
                                  <p:childTnLst>
                                    <p:set>
                                      <p:cBhvr>
                                        <p:cTn id="38" dur="1" fill="hold">
                                          <p:stCondLst>
                                            <p:cond delay="0"/>
                                          </p:stCondLst>
                                        </p:cTn>
                                        <p:tgtEl>
                                          <p:spTgt spid="149526"/>
                                        </p:tgtEl>
                                        <p:attrNameLst>
                                          <p:attrName>style.visibility</p:attrName>
                                        </p:attrNameLst>
                                      </p:cBhvr>
                                      <p:to>
                                        <p:strVal val="visible"/>
                                      </p:to>
                                    </p:set>
                                    <p:anim from="(-#ppt_w/2)" to="(#ppt_x)" calcmode="lin" valueType="num">
                                      <p:cBhvr>
                                        <p:cTn id="39" dur="1200" fill="hold">
                                          <p:stCondLst>
                                            <p:cond delay="0"/>
                                          </p:stCondLst>
                                        </p:cTn>
                                        <p:tgtEl>
                                          <p:spTgt spid="149526"/>
                                        </p:tgtEl>
                                        <p:attrNameLst>
                                          <p:attrName>ppt_x</p:attrName>
                                        </p:attrNameLst>
                                      </p:cBhvr>
                                    </p:anim>
                                    <p:anim from="0" to="-1.0" calcmode="lin" valueType="num">
                                      <p:cBhvr>
                                        <p:cTn id="40" dur="400" decel="50000" autoRev="1" fill="hold">
                                          <p:stCondLst>
                                            <p:cond delay="1200"/>
                                          </p:stCondLst>
                                        </p:cTn>
                                        <p:tgtEl>
                                          <p:spTgt spid="149526"/>
                                        </p:tgtEl>
                                        <p:attrNameLst>
                                          <p:attrName>xshear</p:attrName>
                                        </p:attrNameLst>
                                      </p:cBhvr>
                                    </p:anim>
                                    <p:animScale>
                                      <p:cBhvr>
                                        <p:cTn id="41" dur="400" decel="100000" autoRev="1" fill="hold">
                                          <p:stCondLst>
                                            <p:cond delay="1200"/>
                                          </p:stCondLst>
                                        </p:cTn>
                                        <p:tgtEl>
                                          <p:spTgt spid="149526"/>
                                        </p:tgtEl>
                                      </p:cBhvr>
                                      <p:from x="100000" y="100000"/>
                                      <p:to x="80000" y="100000"/>
                                    </p:animScale>
                                    <p:anim by="(#ppt_h/3+#ppt_w*0.1)" calcmode="lin" valueType="num">
                                      <p:cBhvr additive="sum">
                                        <p:cTn id="42" dur="400" decel="100000" autoRev="1" fill="hold">
                                          <p:stCondLst>
                                            <p:cond delay="1200"/>
                                          </p:stCondLst>
                                        </p:cTn>
                                        <p:tgtEl>
                                          <p:spTgt spid="149526"/>
                                        </p:tgtEl>
                                        <p:attrNameLst>
                                          <p:attrName>ppt_x</p:attrName>
                                        </p:attrNameLst>
                                      </p:cBhvr>
                                    </p:anim>
                                  </p:childTnLst>
                                </p:cTn>
                              </p:par>
                              <p:par>
                                <p:cTn id="43" presetID="34" presetClass="entr" presetSubtype="0" fill="hold" nodeType="withEffect">
                                  <p:stCondLst>
                                    <p:cond delay="0"/>
                                  </p:stCondLst>
                                  <p:childTnLst>
                                    <p:set>
                                      <p:cBhvr>
                                        <p:cTn id="44" dur="1" fill="hold">
                                          <p:stCondLst>
                                            <p:cond delay="0"/>
                                          </p:stCondLst>
                                        </p:cTn>
                                        <p:tgtEl>
                                          <p:spTgt spid="149537"/>
                                        </p:tgtEl>
                                        <p:attrNameLst>
                                          <p:attrName>style.visibility</p:attrName>
                                        </p:attrNameLst>
                                      </p:cBhvr>
                                      <p:to>
                                        <p:strVal val="visible"/>
                                      </p:to>
                                    </p:set>
                                    <p:anim from="(-#ppt_w/2)" to="(#ppt_x)" calcmode="lin" valueType="num">
                                      <p:cBhvr>
                                        <p:cTn id="45" dur="1200" fill="hold">
                                          <p:stCondLst>
                                            <p:cond delay="0"/>
                                          </p:stCondLst>
                                        </p:cTn>
                                        <p:tgtEl>
                                          <p:spTgt spid="149537"/>
                                        </p:tgtEl>
                                        <p:attrNameLst>
                                          <p:attrName>ppt_x</p:attrName>
                                        </p:attrNameLst>
                                      </p:cBhvr>
                                    </p:anim>
                                    <p:anim from="0" to="-1.0" calcmode="lin" valueType="num">
                                      <p:cBhvr>
                                        <p:cTn id="46" dur="400" decel="50000" autoRev="1" fill="hold">
                                          <p:stCondLst>
                                            <p:cond delay="1200"/>
                                          </p:stCondLst>
                                        </p:cTn>
                                        <p:tgtEl>
                                          <p:spTgt spid="149537"/>
                                        </p:tgtEl>
                                        <p:attrNameLst>
                                          <p:attrName>xshear</p:attrName>
                                        </p:attrNameLst>
                                      </p:cBhvr>
                                    </p:anim>
                                    <p:animScale>
                                      <p:cBhvr>
                                        <p:cTn id="47" dur="400" decel="100000" autoRev="1" fill="hold">
                                          <p:stCondLst>
                                            <p:cond delay="1200"/>
                                          </p:stCondLst>
                                        </p:cTn>
                                        <p:tgtEl>
                                          <p:spTgt spid="149537"/>
                                        </p:tgtEl>
                                      </p:cBhvr>
                                      <p:from x="100000" y="100000"/>
                                      <p:to x="80000" y="100000"/>
                                    </p:animScale>
                                    <p:anim by="(#ppt_h/3+#ppt_w*0.1)" calcmode="lin" valueType="num">
                                      <p:cBhvr additive="sum">
                                        <p:cTn id="48" dur="400" decel="100000" autoRev="1" fill="hold">
                                          <p:stCondLst>
                                            <p:cond delay="1200"/>
                                          </p:stCondLst>
                                        </p:cTn>
                                        <p:tgtEl>
                                          <p:spTgt spid="149537"/>
                                        </p:tgtEl>
                                        <p:attrNameLst>
                                          <p:attrName>ppt_x</p:attrName>
                                        </p:attrNameLst>
                                      </p:cBhvr>
                                    </p:anim>
                                  </p:childTnLst>
                                </p:cTn>
                              </p:par>
                              <p:par>
                                <p:cTn id="49" presetID="34" presetClass="entr" presetSubtype="0" fill="hold" nodeType="withEffect">
                                  <p:stCondLst>
                                    <p:cond delay="0"/>
                                  </p:stCondLst>
                                  <p:childTnLst>
                                    <p:set>
                                      <p:cBhvr>
                                        <p:cTn id="50" dur="1" fill="hold">
                                          <p:stCondLst>
                                            <p:cond delay="0"/>
                                          </p:stCondLst>
                                        </p:cTn>
                                        <p:tgtEl>
                                          <p:spTgt spid="149549"/>
                                        </p:tgtEl>
                                        <p:attrNameLst>
                                          <p:attrName>style.visibility</p:attrName>
                                        </p:attrNameLst>
                                      </p:cBhvr>
                                      <p:to>
                                        <p:strVal val="visible"/>
                                      </p:to>
                                    </p:set>
                                    <p:anim from="(-#ppt_w/2)" to="(#ppt_x)" calcmode="lin" valueType="num">
                                      <p:cBhvr>
                                        <p:cTn id="51" dur="1200" fill="hold">
                                          <p:stCondLst>
                                            <p:cond delay="0"/>
                                          </p:stCondLst>
                                        </p:cTn>
                                        <p:tgtEl>
                                          <p:spTgt spid="149549"/>
                                        </p:tgtEl>
                                        <p:attrNameLst>
                                          <p:attrName>ppt_x</p:attrName>
                                        </p:attrNameLst>
                                      </p:cBhvr>
                                    </p:anim>
                                    <p:anim from="0" to="-1.0" calcmode="lin" valueType="num">
                                      <p:cBhvr>
                                        <p:cTn id="52" dur="400" decel="50000" autoRev="1" fill="hold">
                                          <p:stCondLst>
                                            <p:cond delay="1200"/>
                                          </p:stCondLst>
                                        </p:cTn>
                                        <p:tgtEl>
                                          <p:spTgt spid="149549"/>
                                        </p:tgtEl>
                                        <p:attrNameLst>
                                          <p:attrName>xshear</p:attrName>
                                        </p:attrNameLst>
                                      </p:cBhvr>
                                    </p:anim>
                                    <p:animScale>
                                      <p:cBhvr>
                                        <p:cTn id="53" dur="400" decel="100000" autoRev="1" fill="hold">
                                          <p:stCondLst>
                                            <p:cond delay="1200"/>
                                          </p:stCondLst>
                                        </p:cTn>
                                        <p:tgtEl>
                                          <p:spTgt spid="149549"/>
                                        </p:tgtEl>
                                      </p:cBhvr>
                                      <p:from x="100000" y="100000"/>
                                      <p:to x="80000" y="100000"/>
                                    </p:animScale>
                                    <p:anim by="(#ppt_h/3+#ppt_w*0.1)" calcmode="lin" valueType="num">
                                      <p:cBhvr additive="sum">
                                        <p:cTn id="54" dur="400" decel="100000" autoRev="1" fill="hold">
                                          <p:stCondLst>
                                            <p:cond delay="1200"/>
                                          </p:stCondLst>
                                        </p:cTn>
                                        <p:tgtEl>
                                          <p:spTgt spid="149549"/>
                                        </p:tgtEl>
                                        <p:attrNameLst>
                                          <p:attrName>ppt_x</p:attrName>
                                        </p:attrNameLst>
                                      </p:cBhvr>
                                    </p:anim>
                                  </p:childTnLst>
                                </p:cTn>
                              </p:par>
                              <p:par>
                                <p:cTn id="55" presetID="34" presetClass="entr" presetSubtype="0" fill="hold" nodeType="withEffect">
                                  <p:stCondLst>
                                    <p:cond delay="0"/>
                                  </p:stCondLst>
                                  <p:childTnLst>
                                    <p:set>
                                      <p:cBhvr>
                                        <p:cTn id="56" dur="1" fill="hold">
                                          <p:stCondLst>
                                            <p:cond delay="0"/>
                                          </p:stCondLst>
                                        </p:cTn>
                                        <p:tgtEl>
                                          <p:spTgt spid="149544"/>
                                        </p:tgtEl>
                                        <p:attrNameLst>
                                          <p:attrName>style.visibility</p:attrName>
                                        </p:attrNameLst>
                                      </p:cBhvr>
                                      <p:to>
                                        <p:strVal val="visible"/>
                                      </p:to>
                                    </p:set>
                                    <p:anim from="(-#ppt_w/2)" to="(#ppt_x)" calcmode="lin" valueType="num">
                                      <p:cBhvr>
                                        <p:cTn id="57" dur="1200" fill="hold">
                                          <p:stCondLst>
                                            <p:cond delay="0"/>
                                          </p:stCondLst>
                                        </p:cTn>
                                        <p:tgtEl>
                                          <p:spTgt spid="149544"/>
                                        </p:tgtEl>
                                        <p:attrNameLst>
                                          <p:attrName>ppt_x</p:attrName>
                                        </p:attrNameLst>
                                      </p:cBhvr>
                                    </p:anim>
                                    <p:anim from="0" to="-1.0" calcmode="lin" valueType="num">
                                      <p:cBhvr>
                                        <p:cTn id="58" dur="400" decel="50000" autoRev="1" fill="hold">
                                          <p:stCondLst>
                                            <p:cond delay="1200"/>
                                          </p:stCondLst>
                                        </p:cTn>
                                        <p:tgtEl>
                                          <p:spTgt spid="149544"/>
                                        </p:tgtEl>
                                        <p:attrNameLst>
                                          <p:attrName>xshear</p:attrName>
                                        </p:attrNameLst>
                                      </p:cBhvr>
                                    </p:anim>
                                    <p:animScale>
                                      <p:cBhvr>
                                        <p:cTn id="59" dur="400" decel="100000" autoRev="1" fill="hold">
                                          <p:stCondLst>
                                            <p:cond delay="1200"/>
                                          </p:stCondLst>
                                        </p:cTn>
                                        <p:tgtEl>
                                          <p:spTgt spid="149544"/>
                                        </p:tgtEl>
                                      </p:cBhvr>
                                      <p:from x="100000" y="100000"/>
                                      <p:to x="80000" y="100000"/>
                                    </p:animScale>
                                    <p:anim by="(#ppt_h/3+#ppt_w*0.1)" calcmode="lin" valueType="num">
                                      <p:cBhvr additive="sum">
                                        <p:cTn id="60" dur="400" decel="100000" autoRev="1" fill="hold">
                                          <p:stCondLst>
                                            <p:cond delay="1200"/>
                                          </p:stCondLst>
                                        </p:cTn>
                                        <p:tgtEl>
                                          <p:spTgt spid="149544"/>
                                        </p:tgtEl>
                                        <p:attrNameLst>
                                          <p:attrName>ppt_x</p:attrName>
                                        </p:attrNameLst>
                                      </p:cBhvr>
                                    </p:anim>
                                  </p:childTnLst>
                                </p:cTn>
                              </p:par>
                              <p:par>
                                <p:cTn id="61" presetID="34" presetClass="entr" presetSubtype="0" fill="hold" nodeType="withEffect">
                                  <p:stCondLst>
                                    <p:cond delay="0"/>
                                  </p:stCondLst>
                                  <p:childTnLst>
                                    <p:set>
                                      <p:cBhvr>
                                        <p:cTn id="62" dur="1" fill="hold">
                                          <p:stCondLst>
                                            <p:cond delay="0"/>
                                          </p:stCondLst>
                                        </p:cTn>
                                        <p:tgtEl>
                                          <p:spTgt spid="149563"/>
                                        </p:tgtEl>
                                        <p:attrNameLst>
                                          <p:attrName>style.visibility</p:attrName>
                                        </p:attrNameLst>
                                      </p:cBhvr>
                                      <p:to>
                                        <p:strVal val="visible"/>
                                      </p:to>
                                    </p:set>
                                    <p:anim from="(-#ppt_w/2)" to="(#ppt_x)" calcmode="lin" valueType="num">
                                      <p:cBhvr>
                                        <p:cTn id="63" dur="1200" fill="hold">
                                          <p:stCondLst>
                                            <p:cond delay="0"/>
                                          </p:stCondLst>
                                        </p:cTn>
                                        <p:tgtEl>
                                          <p:spTgt spid="149563"/>
                                        </p:tgtEl>
                                        <p:attrNameLst>
                                          <p:attrName>ppt_x</p:attrName>
                                        </p:attrNameLst>
                                      </p:cBhvr>
                                    </p:anim>
                                    <p:anim from="0" to="-1.0" calcmode="lin" valueType="num">
                                      <p:cBhvr>
                                        <p:cTn id="64" dur="400" decel="50000" autoRev="1" fill="hold">
                                          <p:stCondLst>
                                            <p:cond delay="1200"/>
                                          </p:stCondLst>
                                        </p:cTn>
                                        <p:tgtEl>
                                          <p:spTgt spid="149563"/>
                                        </p:tgtEl>
                                        <p:attrNameLst>
                                          <p:attrName>xshear</p:attrName>
                                        </p:attrNameLst>
                                      </p:cBhvr>
                                    </p:anim>
                                    <p:animScale>
                                      <p:cBhvr>
                                        <p:cTn id="65" dur="400" decel="100000" autoRev="1" fill="hold">
                                          <p:stCondLst>
                                            <p:cond delay="1200"/>
                                          </p:stCondLst>
                                        </p:cTn>
                                        <p:tgtEl>
                                          <p:spTgt spid="149563"/>
                                        </p:tgtEl>
                                      </p:cBhvr>
                                      <p:from x="100000" y="100000"/>
                                      <p:to x="80000" y="100000"/>
                                    </p:animScale>
                                    <p:anim by="(#ppt_h/3+#ppt_w*0.1)" calcmode="lin" valueType="num">
                                      <p:cBhvr additive="sum">
                                        <p:cTn id="66" dur="400" decel="100000" autoRev="1" fill="hold">
                                          <p:stCondLst>
                                            <p:cond delay="1200"/>
                                          </p:stCondLst>
                                        </p:cTn>
                                        <p:tgtEl>
                                          <p:spTgt spid="149563"/>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Line 2"/>
          <p:cNvSpPr>
            <a:spLocks noChangeShapeType="1"/>
          </p:cNvSpPr>
          <p:nvPr/>
        </p:nvSpPr>
        <p:spPr bwMode="auto">
          <a:xfrm flipH="1">
            <a:off x="-533400" y="6019800"/>
            <a:ext cx="9906000" cy="0"/>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sp>
        <p:nvSpPr>
          <p:cNvPr id="216067" name="Line 3"/>
          <p:cNvSpPr>
            <a:spLocks noChangeShapeType="1"/>
          </p:cNvSpPr>
          <p:nvPr/>
        </p:nvSpPr>
        <p:spPr bwMode="auto">
          <a:xfrm flipH="1">
            <a:off x="-609600" y="1219200"/>
            <a:ext cx="9906000" cy="0"/>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grpSp>
        <p:nvGrpSpPr>
          <p:cNvPr id="216068" name="Group 4"/>
          <p:cNvGrpSpPr>
            <a:grpSpLocks/>
          </p:cNvGrpSpPr>
          <p:nvPr/>
        </p:nvGrpSpPr>
        <p:grpSpPr bwMode="auto">
          <a:xfrm>
            <a:off x="609600" y="762000"/>
            <a:ext cx="8077200" cy="5638800"/>
            <a:chOff x="384" y="480"/>
            <a:chExt cx="5088" cy="3552"/>
          </a:xfrm>
        </p:grpSpPr>
        <p:sp>
          <p:nvSpPr>
            <p:cNvPr id="61448" name="AutoShape 5"/>
            <p:cNvSpPr>
              <a:spLocks noChangeArrowheads="1"/>
            </p:cNvSpPr>
            <p:nvPr/>
          </p:nvSpPr>
          <p:spPr bwMode="auto">
            <a:xfrm>
              <a:off x="384" y="480"/>
              <a:ext cx="5088" cy="3552"/>
            </a:xfrm>
            <a:prstGeom prst="roundRect">
              <a:avLst>
                <a:gd name="adj" fmla="val 16667"/>
              </a:avLst>
            </a:prstGeom>
            <a:gradFill rotWithShape="0">
              <a:gsLst>
                <a:gs pos="0">
                  <a:srgbClr val="CC0066"/>
                </a:gs>
                <a:gs pos="50000">
                  <a:srgbClr val="FFFFFF"/>
                </a:gs>
                <a:gs pos="100000">
                  <a:srgbClr val="CC0066"/>
                </a:gs>
              </a:gsLst>
              <a:lin ang="5400000" scaled="1"/>
            </a:gradFill>
            <a:ln w="254000">
              <a:solidFill>
                <a:srgbClr val="CC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zh-TW" sz="4000" b="1">
                <a:ea typeface="標楷體" pitchFamily="65" charset="-120"/>
              </a:endParaRPr>
            </a:p>
          </p:txBody>
        </p:sp>
        <p:sp>
          <p:nvSpPr>
            <p:cNvPr id="216070" name="Text Box 6"/>
            <p:cNvSpPr txBox="1">
              <a:spLocks noChangeArrowheads="1"/>
            </p:cNvSpPr>
            <p:nvPr/>
          </p:nvSpPr>
          <p:spPr bwMode="auto">
            <a:xfrm>
              <a:off x="480" y="1440"/>
              <a:ext cx="4896" cy="1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defRPr/>
              </a:pPr>
              <a:r>
                <a:rPr lang="zh-TW" altLang="en-US" sz="4000" b="1">
                  <a:solidFill>
                    <a:srgbClr val="000000"/>
                  </a:solidFill>
                  <a:effectLst>
                    <a:outerShdw blurRad="38100" dist="38100" dir="2700000" algn="tl">
                      <a:srgbClr val="FFFFFF"/>
                    </a:outerShdw>
                  </a:effectLst>
                  <a:latin typeface="標楷體" pitchFamily="65" charset="-120"/>
                  <a:ea typeface="標楷體" pitchFamily="65" charset="-120"/>
                </a:rPr>
                <a:t>情報工作為一切行動與工作之基礎，亦即作戰決策之重要依據；若能超敵勝敵，則可制敵機先，掌握主動，因敵制勝，主宰戰場</a:t>
              </a:r>
            </a:p>
            <a:p>
              <a:pPr algn="l">
                <a:defRPr/>
              </a:pPr>
              <a:r>
                <a:rPr lang="zh-TW" altLang="en-US" sz="4000" b="1">
                  <a:solidFill>
                    <a:srgbClr val="000000"/>
                  </a:solidFill>
                  <a:effectLst>
                    <a:outerShdw blurRad="38100" dist="38100" dir="2700000" algn="tl">
                      <a:srgbClr val="FFFFFF"/>
                    </a:outerShdw>
                  </a:effectLst>
                  <a:latin typeface="標楷體" pitchFamily="65" charset="-120"/>
                  <a:ea typeface="標楷體" pitchFamily="65" charset="-120"/>
                </a:rPr>
                <a:t>。</a:t>
              </a:r>
              <a:r>
                <a:rPr lang="zh-TW" altLang="en-US" sz="4000" b="1">
                  <a:solidFill>
                    <a:srgbClr val="000000"/>
                  </a:solidFill>
                  <a:ea typeface="標楷體" pitchFamily="65" charset="-120"/>
                </a:rPr>
                <a:t> </a:t>
              </a:r>
            </a:p>
          </p:txBody>
        </p:sp>
      </p:grpSp>
      <p:pic>
        <p:nvPicPr>
          <p:cNvPr id="216071" name="Picture 7" descr="PE0184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845050"/>
            <a:ext cx="4583113"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72" name="Oval 8"/>
          <p:cNvSpPr>
            <a:spLocks noChangeArrowheads="1"/>
          </p:cNvSpPr>
          <p:nvPr/>
        </p:nvSpPr>
        <p:spPr bwMode="auto">
          <a:xfrm>
            <a:off x="304800" y="228600"/>
            <a:ext cx="1982788" cy="1981200"/>
          </a:xfrm>
          <a:prstGeom prst="ellipse">
            <a:avLst/>
          </a:prstGeom>
          <a:solidFill>
            <a:srgbClr val="FFFFFF"/>
          </a:solidFill>
          <a:ln w="381000">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dirty="0" smtClean="0">
                <a:solidFill>
                  <a:srgbClr val="000000"/>
                </a:solidFill>
                <a:ea typeface="標楷體" pitchFamily="65" charset="-120"/>
              </a:rPr>
              <a:t>小結</a:t>
            </a:r>
            <a:endParaRPr lang="zh-TW" altLang="en-US" sz="4000" b="1" dirty="0">
              <a:solidFill>
                <a:srgbClr val="000000"/>
              </a:solidFill>
              <a:ea typeface="標楷體" pitchFamily="65" charset="-120"/>
            </a:endParaRPr>
          </a:p>
        </p:txBody>
      </p:sp>
    </p:spTree>
    <p:extLst>
      <p:ext uri="{BB962C8B-B14F-4D97-AF65-F5344CB8AC3E}">
        <p14:creationId xmlns:p14="http://schemas.microsoft.com/office/powerpoint/2010/main" val="152086045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6066"/>
                                        </p:tgtEl>
                                        <p:attrNameLst>
                                          <p:attrName>style.visibility</p:attrName>
                                        </p:attrNameLst>
                                      </p:cBhvr>
                                      <p:to>
                                        <p:strVal val="visible"/>
                                      </p:to>
                                    </p:set>
                                    <p:anim calcmode="lin" valueType="num">
                                      <p:cBhvr additive="base">
                                        <p:cTn id="7" dur="500" fill="hold"/>
                                        <p:tgtEl>
                                          <p:spTgt spid="216066"/>
                                        </p:tgtEl>
                                        <p:attrNameLst>
                                          <p:attrName>ppt_x</p:attrName>
                                        </p:attrNameLst>
                                      </p:cBhvr>
                                      <p:tavLst>
                                        <p:tav tm="0">
                                          <p:val>
                                            <p:strVal val="0-#ppt_w/2"/>
                                          </p:val>
                                        </p:tav>
                                        <p:tav tm="100000">
                                          <p:val>
                                            <p:strVal val="#ppt_x"/>
                                          </p:val>
                                        </p:tav>
                                      </p:tavLst>
                                    </p:anim>
                                    <p:anim calcmode="lin" valueType="num">
                                      <p:cBhvr additive="base">
                                        <p:cTn id="8" dur="500" fill="hold"/>
                                        <p:tgtEl>
                                          <p:spTgt spid="21606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1" fill="hold" nodeType="afterEffect">
                                  <p:stCondLst>
                                    <p:cond delay="0"/>
                                  </p:stCondLst>
                                  <p:childTnLst>
                                    <p:set>
                                      <p:cBhvr>
                                        <p:cTn id="11" dur="1" fill="hold">
                                          <p:stCondLst>
                                            <p:cond delay="0"/>
                                          </p:stCondLst>
                                        </p:cTn>
                                        <p:tgtEl>
                                          <p:spTgt spid="216071"/>
                                        </p:tgtEl>
                                        <p:attrNameLst>
                                          <p:attrName>style.visibility</p:attrName>
                                        </p:attrNameLst>
                                      </p:cBhvr>
                                      <p:to>
                                        <p:strVal val="visible"/>
                                      </p:to>
                                    </p:set>
                                    <p:anim calcmode="lin" valueType="num">
                                      <p:cBhvr additive="base">
                                        <p:cTn id="12" dur="500" fill="hold"/>
                                        <p:tgtEl>
                                          <p:spTgt spid="216071"/>
                                        </p:tgtEl>
                                        <p:attrNameLst>
                                          <p:attrName>ppt_x</p:attrName>
                                        </p:attrNameLst>
                                      </p:cBhvr>
                                      <p:tavLst>
                                        <p:tav tm="0">
                                          <p:val>
                                            <p:strVal val="#ppt_x"/>
                                          </p:val>
                                        </p:tav>
                                        <p:tav tm="100000">
                                          <p:val>
                                            <p:strVal val="#ppt_x"/>
                                          </p:val>
                                        </p:tav>
                                      </p:tavLst>
                                    </p:anim>
                                    <p:anim calcmode="lin" valueType="num">
                                      <p:cBhvr additive="base">
                                        <p:cTn id="13" dur="500" fill="hold"/>
                                        <p:tgtEl>
                                          <p:spTgt spid="216071"/>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16067"/>
                                        </p:tgtEl>
                                        <p:attrNameLst>
                                          <p:attrName>style.visibility</p:attrName>
                                        </p:attrNameLst>
                                      </p:cBhvr>
                                      <p:to>
                                        <p:strVal val="visible"/>
                                      </p:to>
                                    </p:set>
                                    <p:anim calcmode="lin" valueType="num">
                                      <p:cBhvr additive="base">
                                        <p:cTn id="17" dur="500" fill="hold"/>
                                        <p:tgtEl>
                                          <p:spTgt spid="216067"/>
                                        </p:tgtEl>
                                        <p:attrNameLst>
                                          <p:attrName>ppt_x</p:attrName>
                                        </p:attrNameLst>
                                      </p:cBhvr>
                                      <p:tavLst>
                                        <p:tav tm="0">
                                          <p:val>
                                            <p:strVal val="1+#ppt_w/2"/>
                                          </p:val>
                                        </p:tav>
                                        <p:tav tm="100000">
                                          <p:val>
                                            <p:strVal val="#ppt_x"/>
                                          </p:val>
                                        </p:tav>
                                      </p:tavLst>
                                    </p:anim>
                                    <p:anim calcmode="lin" valueType="num">
                                      <p:cBhvr additive="base">
                                        <p:cTn id="18" dur="500" fill="hold"/>
                                        <p:tgtEl>
                                          <p:spTgt spid="216067"/>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16072"/>
                                        </p:tgtEl>
                                        <p:attrNameLst>
                                          <p:attrName>style.visibility</p:attrName>
                                        </p:attrNameLst>
                                      </p:cBhvr>
                                      <p:to>
                                        <p:strVal val="visible"/>
                                      </p:to>
                                    </p:set>
                                    <p:anim calcmode="lin" valueType="num">
                                      <p:cBhvr additive="base">
                                        <p:cTn id="22" dur="500" fill="hold"/>
                                        <p:tgtEl>
                                          <p:spTgt spid="216072"/>
                                        </p:tgtEl>
                                        <p:attrNameLst>
                                          <p:attrName>ppt_x</p:attrName>
                                        </p:attrNameLst>
                                      </p:cBhvr>
                                      <p:tavLst>
                                        <p:tav tm="0">
                                          <p:val>
                                            <p:strVal val="#ppt_x"/>
                                          </p:val>
                                        </p:tav>
                                        <p:tav tm="100000">
                                          <p:val>
                                            <p:strVal val="#ppt_x"/>
                                          </p:val>
                                        </p:tav>
                                      </p:tavLst>
                                    </p:anim>
                                    <p:anim calcmode="lin" valueType="num">
                                      <p:cBhvr additive="base">
                                        <p:cTn id="23" dur="500" fill="hold"/>
                                        <p:tgtEl>
                                          <p:spTgt spid="216072"/>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9" presetClass="entr" presetSubtype="0" fill="hold" nodeType="afterEffect">
                                  <p:stCondLst>
                                    <p:cond delay="0"/>
                                  </p:stCondLst>
                                  <p:childTnLst>
                                    <p:set>
                                      <p:cBhvr>
                                        <p:cTn id="26" dur="1" fill="hold">
                                          <p:stCondLst>
                                            <p:cond delay="0"/>
                                          </p:stCondLst>
                                        </p:cTn>
                                        <p:tgtEl>
                                          <p:spTgt spid="216068"/>
                                        </p:tgtEl>
                                        <p:attrNameLst>
                                          <p:attrName>style.visibility</p:attrName>
                                        </p:attrNameLst>
                                      </p:cBhvr>
                                      <p:to>
                                        <p:strVal val="visible"/>
                                      </p:to>
                                    </p:set>
                                    <p:animEffect transition="in" filter="dissolve">
                                      <p:cBhvr>
                                        <p:cTn id="27" dur="500"/>
                                        <p:tgtEl>
                                          <p:spTgt spid="216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6" grpId="0" animBg="1"/>
      <p:bldP spid="216067" grpId="0" animBg="1"/>
      <p:bldP spid="216072"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Line 2"/>
          <p:cNvSpPr>
            <a:spLocks noChangeShapeType="1"/>
          </p:cNvSpPr>
          <p:nvPr/>
        </p:nvSpPr>
        <p:spPr bwMode="auto">
          <a:xfrm flipH="1">
            <a:off x="-533400" y="6019800"/>
            <a:ext cx="9906000"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sp>
        <p:nvSpPr>
          <p:cNvPr id="217091" name="Line 3"/>
          <p:cNvSpPr>
            <a:spLocks noChangeShapeType="1"/>
          </p:cNvSpPr>
          <p:nvPr/>
        </p:nvSpPr>
        <p:spPr bwMode="auto">
          <a:xfrm flipH="1">
            <a:off x="-609600" y="1219200"/>
            <a:ext cx="9906000"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TW" altLang="en-US"/>
          </a:p>
        </p:txBody>
      </p:sp>
      <p:grpSp>
        <p:nvGrpSpPr>
          <p:cNvPr id="217092" name="Group 4"/>
          <p:cNvGrpSpPr>
            <a:grpSpLocks/>
          </p:cNvGrpSpPr>
          <p:nvPr/>
        </p:nvGrpSpPr>
        <p:grpSpPr bwMode="auto">
          <a:xfrm>
            <a:off x="533400" y="614363"/>
            <a:ext cx="8077200" cy="5781675"/>
            <a:chOff x="336" y="387"/>
            <a:chExt cx="5088" cy="3642"/>
          </a:xfrm>
        </p:grpSpPr>
        <p:sp>
          <p:nvSpPr>
            <p:cNvPr id="62472" name="AutoShape 5"/>
            <p:cNvSpPr>
              <a:spLocks noChangeArrowheads="1"/>
            </p:cNvSpPr>
            <p:nvPr/>
          </p:nvSpPr>
          <p:spPr bwMode="auto">
            <a:xfrm>
              <a:off x="336" y="387"/>
              <a:ext cx="5088" cy="3642"/>
            </a:xfrm>
            <a:prstGeom prst="roundRect">
              <a:avLst>
                <a:gd name="adj" fmla="val 16667"/>
              </a:avLst>
            </a:prstGeom>
            <a:gradFill rotWithShape="0">
              <a:gsLst>
                <a:gs pos="0">
                  <a:srgbClr val="FFFFFF"/>
                </a:gs>
                <a:gs pos="100000">
                  <a:srgbClr val="FF99CC"/>
                </a:gs>
              </a:gsLst>
              <a:lin ang="5400000" scaled="1"/>
            </a:gradFill>
            <a:ln w="254000">
              <a:solidFill>
                <a:srgbClr val="CC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endParaRPr lang="zh-TW" altLang="zh-TW" sz="4000" b="1">
                <a:ea typeface="標楷體" pitchFamily="65" charset="-120"/>
              </a:endParaRPr>
            </a:p>
          </p:txBody>
        </p:sp>
        <p:sp>
          <p:nvSpPr>
            <p:cNvPr id="217094" name="Text Box 6"/>
            <p:cNvSpPr txBox="1">
              <a:spLocks noChangeArrowheads="1"/>
            </p:cNvSpPr>
            <p:nvPr/>
          </p:nvSpPr>
          <p:spPr bwMode="auto">
            <a:xfrm>
              <a:off x="432" y="748"/>
              <a:ext cx="4896" cy="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defRPr/>
              </a:pPr>
              <a:r>
                <a:rPr lang="en-US" altLang="zh-TW" sz="3400" b="1">
                  <a:solidFill>
                    <a:srgbClr val="000000"/>
                  </a:solidFill>
                  <a:effectLst>
                    <a:outerShdw blurRad="38100" dist="38100" dir="2700000" algn="tl">
                      <a:srgbClr val="FFFFFF"/>
                    </a:outerShdw>
                  </a:effectLst>
                  <a:latin typeface="標楷體" pitchFamily="65" charset="-120"/>
                  <a:ea typeface="標楷體" pitchFamily="65" charset="-120"/>
                </a:rPr>
                <a:t>        </a:t>
              </a:r>
              <a:r>
                <a:rPr lang="zh-TW" altLang="en-US" sz="3400" b="1">
                  <a:solidFill>
                    <a:srgbClr val="000000"/>
                  </a:solidFill>
                  <a:effectLst>
                    <a:outerShdw blurRad="38100" dist="38100" dir="2700000" algn="tl">
                      <a:srgbClr val="FFFFFF"/>
                    </a:outerShdw>
                  </a:effectLst>
                  <a:latin typeface="標楷體" pitchFamily="65" charset="-120"/>
                  <a:ea typeface="標楷體" pitchFamily="65" charset="-120"/>
                </a:rPr>
                <a:t>指揮官及其參謀，準備或遂行</a:t>
              </a:r>
            </a:p>
            <a:p>
              <a:pPr algn="l">
                <a:defRPr/>
              </a:pPr>
              <a:r>
                <a:rPr lang="zh-TW" altLang="en-US" sz="3400" b="1">
                  <a:solidFill>
                    <a:srgbClr val="000000"/>
                  </a:solidFill>
                  <a:effectLst>
                    <a:outerShdw blurRad="38100" dist="38100" dir="2700000" algn="tl">
                      <a:srgbClr val="FFFFFF"/>
                    </a:outerShdw>
                  </a:effectLst>
                  <a:latin typeface="標楷體" pitchFamily="65" charset="-120"/>
                  <a:ea typeface="標楷體" pitchFamily="65" charset="-120"/>
                </a:rPr>
                <a:t>        作戰任務時，最迫切需要者，</a:t>
              </a:r>
            </a:p>
            <a:p>
              <a:pPr algn="l">
                <a:defRPr/>
              </a:pPr>
              <a:r>
                <a:rPr lang="zh-TW" altLang="en-US" sz="3400" b="1">
                  <a:solidFill>
                    <a:srgbClr val="000000"/>
                  </a:solidFill>
                  <a:effectLst>
                    <a:outerShdw blurRad="38100" dist="38100" dir="2700000" algn="tl">
                      <a:srgbClr val="FFFFFF"/>
                    </a:outerShdw>
                  </a:effectLst>
                  <a:latin typeface="標楷體" pitchFamily="65" charset="-120"/>
                  <a:ea typeface="標楷體" pitchFamily="65" charset="-120"/>
                </a:rPr>
                <a:t>        乃適時正確的情報，藉此作為判斷立案之依據；因此，如何掌握最新的作戰地區特性與敵情狀況，持續不斷的作業，實乃情報部門的主要職責，亦為保障戰術作為成功與部隊安全之基礎</a:t>
              </a:r>
            </a:p>
            <a:p>
              <a:pPr algn="l">
                <a:defRPr/>
              </a:pPr>
              <a:r>
                <a:rPr lang="zh-TW" altLang="en-US" sz="3400" b="1">
                  <a:solidFill>
                    <a:srgbClr val="000000"/>
                  </a:solidFill>
                  <a:effectLst>
                    <a:outerShdw blurRad="38100" dist="38100" dir="2700000" algn="tl">
                      <a:srgbClr val="FFFFFF"/>
                    </a:outerShdw>
                  </a:effectLst>
                  <a:latin typeface="標楷體" pitchFamily="65" charset="-120"/>
                  <a:ea typeface="標楷體" pitchFamily="65" charset="-120"/>
                </a:rPr>
                <a:t>。 </a:t>
              </a:r>
            </a:p>
          </p:txBody>
        </p:sp>
      </p:grpSp>
      <p:pic>
        <p:nvPicPr>
          <p:cNvPr id="217095" name="Picture 7" descr="PE0184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845050"/>
            <a:ext cx="4583113"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6" name="Oval 8"/>
          <p:cNvSpPr>
            <a:spLocks noChangeArrowheads="1"/>
          </p:cNvSpPr>
          <p:nvPr/>
        </p:nvSpPr>
        <p:spPr bwMode="auto">
          <a:xfrm>
            <a:off x="304800" y="228600"/>
            <a:ext cx="1982788" cy="1981200"/>
          </a:xfrm>
          <a:prstGeom prst="ellipse">
            <a:avLst/>
          </a:prstGeom>
          <a:solidFill>
            <a:srgbClr val="FFFFFF"/>
          </a:solidFill>
          <a:ln w="381000">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lgn="l" eaLnBrk="0" hangingPunct="0">
              <a:spcBef>
                <a:spcPct val="20000"/>
              </a:spcBef>
              <a:buChar char="•"/>
              <a:defRPr kumimoji="1" sz="3200">
                <a:solidFill>
                  <a:schemeClr val="tx1"/>
                </a:solidFill>
                <a:latin typeface="Times New Roman" pitchFamily="18" charset="0"/>
                <a:ea typeface="新細明體" pitchFamily="18" charset="-120"/>
              </a:defRPr>
            </a:lvl1pPr>
            <a:lvl2pPr marL="742950" indent="-285750" algn="l" eaLnBrk="0" hangingPunct="0">
              <a:spcBef>
                <a:spcPct val="20000"/>
              </a:spcBef>
              <a:buChar char="–"/>
              <a:defRPr kumimoji="1" sz="2800">
                <a:solidFill>
                  <a:schemeClr val="tx1"/>
                </a:solidFill>
                <a:latin typeface="Times New Roman" pitchFamily="18" charset="0"/>
                <a:ea typeface="新細明體" pitchFamily="18" charset="-120"/>
              </a:defRPr>
            </a:lvl2pPr>
            <a:lvl3pPr marL="1143000" indent="-228600" algn="l" eaLnBrk="0" hangingPunct="0">
              <a:spcBef>
                <a:spcPct val="20000"/>
              </a:spcBef>
              <a:buChar char="•"/>
              <a:defRPr kumimoji="1" sz="2400">
                <a:solidFill>
                  <a:schemeClr val="tx1"/>
                </a:solidFill>
                <a:latin typeface="Times New Roman" pitchFamily="18" charset="0"/>
                <a:ea typeface="新細明體" pitchFamily="18" charset="-120"/>
              </a:defRPr>
            </a:lvl3pPr>
            <a:lvl4pPr marL="1600200" indent="-228600" algn="l" eaLnBrk="0" hangingPunct="0">
              <a:spcBef>
                <a:spcPct val="20000"/>
              </a:spcBef>
              <a:buChar char="–"/>
              <a:defRPr kumimoji="1" sz="2000">
                <a:solidFill>
                  <a:schemeClr val="tx1"/>
                </a:solidFill>
                <a:latin typeface="Times New Roman" pitchFamily="18" charset="0"/>
                <a:ea typeface="新細明體" pitchFamily="18" charset="-120"/>
              </a:defRPr>
            </a:lvl4pPr>
            <a:lvl5pPr marL="2057400" indent="-228600" algn="l" eaLnBrk="0" hangingPunct="0">
              <a:spcBef>
                <a:spcPct val="20000"/>
              </a:spcBef>
              <a:buChar char="»"/>
              <a:defRPr kumimoji="1" sz="2000">
                <a:solidFill>
                  <a:schemeClr val="tx1"/>
                </a:solidFill>
                <a:latin typeface="Times New Roman"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lgn="ctr" eaLnBrk="1" hangingPunct="1">
              <a:spcBef>
                <a:spcPct val="0"/>
              </a:spcBef>
              <a:buFontTx/>
              <a:buNone/>
            </a:pPr>
            <a:r>
              <a:rPr lang="zh-TW" altLang="en-US" sz="4000" b="1" dirty="0">
                <a:solidFill>
                  <a:srgbClr val="000000"/>
                </a:solidFill>
                <a:ea typeface="標楷體" pitchFamily="65" charset="-120"/>
              </a:rPr>
              <a:t>小</a:t>
            </a:r>
            <a:r>
              <a:rPr lang="zh-TW" altLang="en-US" sz="4000" b="1" dirty="0" smtClean="0">
                <a:solidFill>
                  <a:srgbClr val="000000"/>
                </a:solidFill>
                <a:ea typeface="標楷體" pitchFamily="65" charset="-120"/>
              </a:rPr>
              <a:t>結</a:t>
            </a:r>
            <a:endParaRPr lang="zh-TW" altLang="en-US" sz="4000" b="1" dirty="0">
              <a:solidFill>
                <a:srgbClr val="000000"/>
              </a:solidFill>
              <a:ea typeface="標楷體" pitchFamily="65" charset="-120"/>
            </a:endParaRPr>
          </a:p>
        </p:txBody>
      </p:sp>
    </p:spTree>
    <p:extLst>
      <p:ext uri="{BB962C8B-B14F-4D97-AF65-F5344CB8AC3E}">
        <p14:creationId xmlns:p14="http://schemas.microsoft.com/office/powerpoint/2010/main" val="23052434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7090"/>
                                        </p:tgtEl>
                                        <p:attrNameLst>
                                          <p:attrName>style.visibility</p:attrName>
                                        </p:attrNameLst>
                                      </p:cBhvr>
                                      <p:to>
                                        <p:strVal val="visible"/>
                                      </p:to>
                                    </p:set>
                                    <p:anim calcmode="lin" valueType="num">
                                      <p:cBhvr additive="base">
                                        <p:cTn id="7" dur="500" fill="hold"/>
                                        <p:tgtEl>
                                          <p:spTgt spid="217090"/>
                                        </p:tgtEl>
                                        <p:attrNameLst>
                                          <p:attrName>ppt_x</p:attrName>
                                        </p:attrNameLst>
                                      </p:cBhvr>
                                      <p:tavLst>
                                        <p:tav tm="0">
                                          <p:val>
                                            <p:strVal val="0-#ppt_w/2"/>
                                          </p:val>
                                        </p:tav>
                                        <p:tav tm="100000">
                                          <p:val>
                                            <p:strVal val="#ppt_x"/>
                                          </p:val>
                                        </p:tav>
                                      </p:tavLst>
                                    </p:anim>
                                    <p:anim calcmode="lin" valueType="num">
                                      <p:cBhvr additive="base">
                                        <p:cTn id="8" dur="500" fill="hold"/>
                                        <p:tgtEl>
                                          <p:spTgt spid="21709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1" fill="hold" nodeType="afterEffect">
                                  <p:stCondLst>
                                    <p:cond delay="0"/>
                                  </p:stCondLst>
                                  <p:childTnLst>
                                    <p:set>
                                      <p:cBhvr>
                                        <p:cTn id="11" dur="1" fill="hold">
                                          <p:stCondLst>
                                            <p:cond delay="0"/>
                                          </p:stCondLst>
                                        </p:cTn>
                                        <p:tgtEl>
                                          <p:spTgt spid="217095"/>
                                        </p:tgtEl>
                                        <p:attrNameLst>
                                          <p:attrName>style.visibility</p:attrName>
                                        </p:attrNameLst>
                                      </p:cBhvr>
                                      <p:to>
                                        <p:strVal val="visible"/>
                                      </p:to>
                                    </p:set>
                                    <p:anim calcmode="lin" valueType="num">
                                      <p:cBhvr additive="base">
                                        <p:cTn id="12" dur="500" fill="hold"/>
                                        <p:tgtEl>
                                          <p:spTgt spid="217095"/>
                                        </p:tgtEl>
                                        <p:attrNameLst>
                                          <p:attrName>ppt_x</p:attrName>
                                        </p:attrNameLst>
                                      </p:cBhvr>
                                      <p:tavLst>
                                        <p:tav tm="0">
                                          <p:val>
                                            <p:strVal val="#ppt_x"/>
                                          </p:val>
                                        </p:tav>
                                        <p:tav tm="100000">
                                          <p:val>
                                            <p:strVal val="#ppt_x"/>
                                          </p:val>
                                        </p:tav>
                                      </p:tavLst>
                                    </p:anim>
                                    <p:anim calcmode="lin" valueType="num">
                                      <p:cBhvr additive="base">
                                        <p:cTn id="13" dur="500" fill="hold"/>
                                        <p:tgtEl>
                                          <p:spTgt spid="217095"/>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17091"/>
                                        </p:tgtEl>
                                        <p:attrNameLst>
                                          <p:attrName>style.visibility</p:attrName>
                                        </p:attrNameLst>
                                      </p:cBhvr>
                                      <p:to>
                                        <p:strVal val="visible"/>
                                      </p:to>
                                    </p:set>
                                    <p:anim calcmode="lin" valueType="num">
                                      <p:cBhvr additive="base">
                                        <p:cTn id="17" dur="500" fill="hold"/>
                                        <p:tgtEl>
                                          <p:spTgt spid="217091"/>
                                        </p:tgtEl>
                                        <p:attrNameLst>
                                          <p:attrName>ppt_x</p:attrName>
                                        </p:attrNameLst>
                                      </p:cBhvr>
                                      <p:tavLst>
                                        <p:tav tm="0">
                                          <p:val>
                                            <p:strVal val="1+#ppt_w/2"/>
                                          </p:val>
                                        </p:tav>
                                        <p:tav tm="100000">
                                          <p:val>
                                            <p:strVal val="#ppt_x"/>
                                          </p:val>
                                        </p:tav>
                                      </p:tavLst>
                                    </p:anim>
                                    <p:anim calcmode="lin" valueType="num">
                                      <p:cBhvr additive="base">
                                        <p:cTn id="18" dur="500" fill="hold"/>
                                        <p:tgtEl>
                                          <p:spTgt spid="217091"/>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17096"/>
                                        </p:tgtEl>
                                        <p:attrNameLst>
                                          <p:attrName>style.visibility</p:attrName>
                                        </p:attrNameLst>
                                      </p:cBhvr>
                                      <p:to>
                                        <p:strVal val="visible"/>
                                      </p:to>
                                    </p:set>
                                    <p:anim calcmode="lin" valueType="num">
                                      <p:cBhvr additive="base">
                                        <p:cTn id="22" dur="500" fill="hold"/>
                                        <p:tgtEl>
                                          <p:spTgt spid="217096"/>
                                        </p:tgtEl>
                                        <p:attrNameLst>
                                          <p:attrName>ppt_x</p:attrName>
                                        </p:attrNameLst>
                                      </p:cBhvr>
                                      <p:tavLst>
                                        <p:tav tm="0">
                                          <p:val>
                                            <p:strVal val="#ppt_x"/>
                                          </p:val>
                                        </p:tav>
                                        <p:tav tm="100000">
                                          <p:val>
                                            <p:strVal val="#ppt_x"/>
                                          </p:val>
                                        </p:tav>
                                      </p:tavLst>
                                    </p:anim>
                                    <p:anim calcmode="lin" valueType="num">
                                      <p:cBhvr additive="base">
                                        <p:cTn id="23" dur="500" fill="hold"/>
                                        <p:tgtEl>
                                          <p:spTgt spid="217096"/>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9" presetClass="entr" presetSubtype="0" fill="hold" nodeType="afterEffect">
                                  <p:stCondLst>
                                    <p:cond delay="0"/>
                                  </p:stCondLst>
                                  <p:childTnLst>
                                    <p:set>
                                      <p:cBhvr>
                                        <p:cTn id="26" dur="1" fill="hold">
                                          <p:stCondLst>
                                            <p:cond delay="0"/>
                                          </p:stCondLst>
                                        </p:cTn>
                                        <p:tgtEl>
                                          <p:spTgt spid="217092"/>
                                        </p:tgtEl>
                                        <p:attrNameLst>
                                          <p:attrName>style.visibility</p:attrName>
                                        </p:attrNameLst>
                                      </p:cBhvr>
                                      <p:to>
                                        <p:strVal val="visible"/>
                                      </p:to>
                                    </p:set>
                                    <p:animEffect transition="in" filter="dissolve">
                                      <p:cBhvr>
                                        <p:cTn id="27" dur="500"/>
                                        <p:tgtEl>
                                          <p:spTgt spid="217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animBg="1"/>
      <p:bldP spid="217091" grpId="0" animBg="1"/>
      <p:bldP spid="217096"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475656" y="2276872"/>
            <a:ext cx="6552828" cy="24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lnSpc>
                <a:spcPct val="80000"/>
              </a:lnSpc>
              <a:spcBef>
                <a:spcPct val="0"/>
              </a:spcBef>
              <a:buClr>
                <a:schemeClr val="bg2"/>
              </a:buClr>
              <a:buSzPct val="75000"/>
              <a:buFont typeface="Wingdings" pitchFamily="2" charset="2"/>
              <a:buNone/>
              <a:defRPr/>
            </a:pPr>
            <a:r>
              <a:rPr kumimoji="0" lang="zh-TW" altLang="en-US" sz="5400" b="1" dirty="0" smtClean="0">
                <a:latin typeface="Times New Roman" pitchFamily="18" charset="0"/>
              </a:rPr>
              <a:t>第五章</a:t>
            </a:r>
            <a:endParaRPr kumimoji="0" lang="zh-TW" altLang="en-US" sz="5400" b="1" dirty="0" smtClean="0">
              <a:latin typeface="Times New Roman" pitchFamily="18" charset="0"/>
            </a:endParaRPr>
          </a:p>
          <a:p>
            <a:pPr algn="ctr" eaLnBrk="1" hangingPunct="1">
              <a:lnSpc>
                <a:spcPct val="80000"/>
              </a:lnSpc>
              <a:spcBef>
                <a:spcPct val="0"/>
              </a:spcBef>
              <a:buClr>
                <a:schemeClr val="bg2"/>
              </a:buClr>
              <a:buSzPct val="75000"/>
              <a:buFont typeface="Wingdings" pitchFamily="2" charset="2"/>
              <a:buNone/>
              <a:defRPr/>
            </a:pPr>
            <a:endParaRPr lang="zh-TW" altLang="en-US" sz="5400" b="1" dirty="0" smtClean="0">
              <a:latin typeface="Times New Roman" pitchFamily="18" charset="0"/>
            </a:endParaRPr>
          </a:p>
          <a:p>
            <a:pPr marL="1104900" indent="-1104900" algn="ctr" eaLnBrk="1" hangingPunct="1">
              <a:buFontTx/>
              <a:buNone/>
              <a:defRPr/>
            </a:pPr>
            <a:r>
              <a:rPr kumimoji="0" lang="zh-TW" altLang="en-US" sz="5400" b="1" dirty="0">
                <a:latin typeface="Times New Roman" pitchFamily="18" charset="0"/>
              </a:rPr>
              <a:t>中共</a:t>
            </a:r>
            <a:r>
              <a:rPr kumimoji="0" lang="zh-TW" altLang="en-US" sz="5400" b="1" dirty="0" smtClean="0">
                <a:latin typeface="Times New Roman" pitchFamily="18" charset="0"/>
              </a:rPr>
              <a:t>黨政軍組織介紹</a:t>
            </a:r>
            <a:endParaRPr kumimoji="0" lang="en-US" altLang="zh-TW" sz="5400" b="1" dirty="0" smtClean="0">
              <a:latin typeface="Times New Roman" pitchFamily="18" charset="0"/>
            </a:endParaRPr>
          </a:p>
        </p:txBody>
      </p:sp>
    </p:spTree>
    <p:extLst>
      <p:ext uri="{BB962C8B-B14F-4D97-AF65-F5344CB8AC3E}">
        <p14:creationId xmlns:p14="http://schemas.microsoft.com/office/powerpoint/2010/main" val="33217036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58</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中共黨政軍組織介紹</a:t>
            </a:r>
          </a:p>
        </p:txBody>
      </p:sp>
      <p:sp>
        <p:nvSpPr>
          <p:cNvPr id="1913859" name="Rectangle 3"/>
          <p:cNvSpPr>
            <a:spLocks noGrp="1" noChangeArrowheads="1"/>
          </p:cNvSpPr>
          <p:nvPr>
            <p:ph type="body" idx="1"/>
          </p:nvPr>
        </p:nvSpPr>
        <p:spPr>
          <a:xfrm>
            <a:off x="457200" y="1266825"/>
            <a:ext cx="8229600" cy="3026271"/>
          </a:xfrm>
        </p:spPr>
        <p:txBody>
          <a:bodyPr/>
          <a:lstStyle/>
          <a:p>
            <a:pPr indent="9525"/>
            <a:r>
              <a:rPr lang="zh-TW" altLang="zh-TW" dirty="0"/>
              <a:t>黨—共產黨各級組織；</a:t>
            </a:r>
            <a:endParaRPr lang="en-US" altLang="zh-TW" dirty="0"/>
          </a:p>
          <a:p>
            <a:pPr indent="9525"/>
            <a:r>
              <a:rPr lang="zh-TW" altLang="zh-TW" dirty="0"/>
              <a:t>政—政府機構、部門、政府性質事業單位</a:t>
            </a:r>
            <a:endParaRPr lang="en-US" altLang="zh-TW" dirty="0"/>
          </a:p>
          <a:p>
            <a:pPr indent="9525"/>
            <a:r>
              <a:rPr lang="zh-TW" altLang="zh-TW" dirty="0"/>
              <a:t>軍—軍隊。</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spTree>
    <p:extLst>
      <p:ext uri="{BB962C8B-B14F-4D97-AF65-F5344CB8AC3E}">
        <p14:creationId xmlns:p14="http://schemas.microsoft.com/office/powerpoint/2010/main" val="304782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59</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中共黨政軍組織介紹</a:t>
            </a:r>
          </a:p>
        </p:txBody>
      </p:sp>
      <p:sp>
        <p:nvSpPr>
          <p:cNvPr id="1913859" name="Rectangle 3"/>
          <p:cNvSpPr>
            <a:spLocks noGrp="1" noChangeArrowheads="1"/>
          </p:cNvSpPr>
          <p:nvPr>
            <p:ph type="body" idx="1"/>
          </p:nvPr>
        </p:nvSpPr>
        <p:spPr>
          <a:xfrm>
            <a:off x="457200" y="1266825"/>
            <a:ext cx="8229600" cy="3026271"/>
          </a:xfrm>
        </p:spPr>
        <p:txBody>
          <a:bodyPr/>
          <a:lstStyle/>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rotWithShape="1">
          <a:blip r:embed="rId3"/>
          <a:srcRect l="2435" t="16387" r="2967" b="24865"/>
          <a:stretch/>
        </p:blipFill>
        <p:spPr bwMode="auto">
          <a:xfrm>
            <a:off x="599817" y="1266825"/>
            <a:ext cx="8003232" cy="51865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801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763588" y="2276475"/>
            <a:ext cx="5760740" cy="24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lnSpc>
                <a:spcPct val="80000"/>
              </a:lnSpc>
              <a:spcBef>
                <a:spcPct val="0"/>
              </a:spcBef>
              <a:buClr>
                <a:schemeClr val="bg2"/>
              </a:buClr>
              <a:buSzPct val="75000"/>
              <a:buFont typeface="Wingdings" pitchFamily="2" charset="2"/>
              <a:buNone/>
              <a:defRPr/>
            </a:pPr>
            <a:r>
              <a:rPr kumimoji="0" lang="zh-TW" altLang="en-US" sz="5400" b="1" dirty="0" smtClean="0">
                <a:latin typeface="Times New Roman" pitchFamily="18" charset="0"/>
              </a:rPr>
              <a:t>第二章</a:t>
            </a:r>
          </a:p>
          <a:p>
            <a:pPr algn="ctr" eaLnBrk="1" hangingPunct="1">
              <a:lnSpc>
                <a:spcPct val="80000"/>
              </a:lnSpc>
              <a:spcBef>
                <a:spcPct val="0"/>
              </a:spcBef>
              <a:buClr>
                <a:schemeClr val="bg2"/>
              </a:buClr>
              <a:buSzPct val="75000"/>
              <a:buFont typeface="Wingdings" pitchFamily="2" charset="2"/>
              <a:buNone/>
              <a:defRPr/>
            </a:pPr>
            <a:endParaRPr lang="zh-TW" altLang="en-US" sz="5400" b="1" dirty="0" smtClean="0">
              <a:latin typeface="Times New Roman" pitchFamily="18" charset="0"/>
            </a:endParaRPr>
          </a:p>
          <a:p>
            <a:pPr marL="1104900" indent="-1104900" algn="ctr" eaLnBrk="1" hangingPunct="1">
              <a:buFontTx/>
              <a:buNone/>
              <a:defRPr/>
            </a:pPr>
            <a:r>
              <a:rPr kumimoji="0" lang="zh-TW" altLang="en-US" sz="5400" b="1" dirty="0" smtClean="0">
                <a:latin typeface="Times New Roman" pitchFamily="18" charset="0"/>
              </a:rPr>
              <a:t>基本概念</a:t>
            </a:r>
            <a:endParaRPr kumimoji="0" lang="en-US" altLang="zh-TW" sz="5400" b="1" dirty="0" smtClean="0">
              <a:latin typeface="Times New Roman" pitchFamily="18" charset="0"/>
            </a:endParaRPr>
          </a:p>
        </p:txBody>
      </p:sp>
    </p:spTree>
    <p:extLst>
      <p:ext uri="{BB962C8B-B14F-4D97-AF65-F5344CB8AC3E}">
        <p14:creationId xmlns:p14="http://schemas.microsoft.com/office/powerpoint/2010/main" val="27824862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475656" y="2276872"/>
            <a:ext cx="6552828" cy="24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lnSpc>
                <a:spcPct val="80000"/>
              </a:lnSpc>
              <a:spcBef>
                <a:spcPct val="0"/>
              </a:spcBef>
              <a:buClr>
                <a:schemeClr val="bg2"/>
              </a:buClr>
              <a:buSzPct val="75000"/>
              <a:buFont typeface="Wingdings" pitchFamily="2" charset="2"/>
              <a:buNone/>
              <a:defRPr/>
            </a:pPr>
            <a:r>
              <a:rPr kumimoji="0" lang="zh-TW" altLang="en-US" sz="5400" b="1" dirty="0" smtClean="0">
                <a:latin typeface="Times New Roman" pitchFamily="18" charset="0"/>
              </a:rPr>
              <a:t>第六章</a:t>
            </a:r>
            <a:endParaRPr kumimoji="0" lang="zh-TW" altLang="en-US" sz="5400" b="1" dirty="0" smtClean="0">
              <a:latin typeface="Times New Roman" pitchFamily="18" charset="0"/>
            </a:endParaRPr>
          </a:p>
          <a:p>
            <a:pPr algn="ctr" eaLnBrk="1" hangingPunct="1">
              <a:lnSpc>
                <a:spcPct val="80000"/>
              </a:lnSpc>
              <a:spcBef>
                <a:spcPct val="0"/>
              </a:spcBef>
              <a:buClr>
                <a:schemeClr val="bg2"/>
              </a:buClr>
              <a:buSzPct val="75000"/>
              <a:buFont typeface="Wingdings" pitchFamily="2" charset="2"/>
              <a:buNone/>
              <a:defRPr/>
            </a:pPr>
            <a:endParaRPr lang="zh-TW" altLang="en-US" sz="5400" b="1" dirty="0" smtClean="0">
              <a:latin typeface="Times New Roman" pitchFamily="18" charset="0"/>
            </a:endParaRPr>
          </a:p>
          <a:p>
            <a:pPr marL="1104900" indent="-1104900" algn="ctr" eaLnBrk="1" hangingPunct="1">
              <a:buFontTx/>
              <a:buNone/>
              <a:defRPr/>
            </a:pPr>
            <a:r>
              <a:rPr kumimoji="0" lang="zh-TW" altLang="en-US" sz="5400" b="1" dirty="0" smtClean="0">
                <a:latin typeface="Times New Roman" pitchFamily="18" charset="0"/>
              </a:rPr>
              <a:t>中共領導體制</a:t>
            </a:r>
            <a:endParaRPr kumimoji="0" lang="en-US" altLang="zh-TW" sz="5400" b="1" dirty="0" smtClean="0">
              <a:latin typeface="Times New Roman" pitchFamily="18" charset="0"/>
            </a:endParaRPr>
          </a:p>
        </p:txBody>
      </p:sp>
    </p:spTree>
    <p:extLst>
      <p:ext uri="{BB962C8B-B14F-4D97-AF65-F5344CB8AC3E}">
        <p14:creationId xmlns:p14="http://schemas.microsoft.com/office/powerpoint/2010/main" val="39346834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61</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中共領導體制</a:t>
            </a:r>
          </a:p>
        </p:txBody>
      </p:sp>
      <p:sp>
        <p:nvSpPr>
          <p:cNvPr id="1913859" name="Rectangle 3"/>
          <p:cNvSpPr>
            <a:spLocks noGrp="1" noChangeArrowheads="1"/>
          </p:cNvSpPr>
          <p:nvPr>
            <p:ph type="body" idx="1"/>
          </p:nvPr>
        </p:nvSpPr>
        <p:spPr>
          <a:xfrm>
            <a:off x="457200" y="1266825"/>
            <a:ext cx="8229600" cy="4466431"/>
          </a:xfrm>
        </p:spPr>
        <p:txBody>
          <a:bodyPr/>
          <a:lstStyle/>
          <a:p>
            <a:r>
              <a:rPr lang="zh-TW" altLang="zh-TW" dirty="0"/>
              <a:t>在中共憲法中，中共是唯一合法的執政黨，其他政黨被稱為「民主黨派」，僅能參政、議政。 為了遂行以黨領政，中共在各級國家機關皆設立委員會「黨委」來確保黨為主要決策場域；因此五年一次的全國代表大會，便成為理解中共中央內部權力更替、政策方向的重要指標。</a:t>
            </a:r>
          </a:p>
          <a:p>
            <a:pPr indent="0">
              <a:buNone/>
            </a:pP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199303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62</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中共領導體制</a:t>
            </a:r>
          </a:p>
        </p:txBody>
      </p:sp>
      <p:sp>
        <p:nvSpPr>
          <p:cNvPr id="1913859" name="Rectangle 3"/>
          <p:cNvSpPr>
            <a:spLocks noGrp="1" noChangeArrowheads="1"/>
          </p:cNvSpPr>
          <p:nvPr>
            <p:ph type="body" idx="1"/>
          </p:nvPr>
        </p:nvSpPr>
        <p:spPr>
          <a:xfrm>
            <a:off x="457200" y="1266825"/>
            <a:ext cx="8229600" cy="3026271"/>
          </a:xfrm>
        </p:spPr>
        <p:txBody>
          <a:bodyPr/>
          <a:lstStyle/>
          <a:p>
            <a:r>
              <a:rPr lang="zh-TW" altLang="zh-TW" dirty="0"/>
              <a:t>習近平上任後，基本上繼承了馬克思列寧主義、毛澤東思想，但不全然引用，而是在具體的內涵上作修正，以胡錦濤的和諧社會思想為主，再輔以制度化、法治化，朝依憲治國、依法治理的方向發展，力圖解決中共腐化的問題。</a:t>
            </a:r>
          </a:p>
          <a:p>
            <a:pPr indent="0">
              <a:buNone/>
            </a:pP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642375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475656" y="2276872"/>
            <a:ext cx="6552828" cy="24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lnSpc>
                <a:spcPct val="80000"/>
              </a:lnSpc>
              <a:spcBef>
                <a:spcPct val="0"/>
              </a:spcBef>
              <a:buClr>
                <a:schemeClr val="bg2"/>
              </a:buClr>
              <a:buSzPct val="75000"/>
              <a:buFont typeface="Wingdings" pitchFamily="2" charset="2"/>
              <a:buNone/>
              <a:defRPr/>
            </a:pPr>
            <a:r>
              <a:rPr kumimoji="0" lang="zh-TW" altLang="en-US" sz="5400" b="1" dirty="0" smtClean="0">
                <a:latin typeface="Times New Roman" pitchFamily="18" charset="0"/>
              </a:rPr>
              <a:t>第七章</a:t>
            </a:r>
            <a:endParaRPr kumimoji="0" lang="zh-TW" altLang="en-US" sz="5400" b="1" dirty="0" smtClean="0">
              <a:latin typeface="Times New Roman" pitchFamily="18" charset="0"/>
            </a:endParaRPr>
          </a:p>
          <a:p>
            <a:pPr algn="ctr" eaLnBrk="1" hangingPunct="1">
              <a:lnSpc>
                <a:spcPct val="80000"/>
              </a:lnSpc>
              <a:spcBef>
                <a:spcPct val="0"/>
              </a:spcBef>
              <a:buClr>
                <a:schemeClr val="bg2"/>
              </a:buClr>
              <a:buSzPct val="75000"/>
              <a:buFont typeface="Wingdings" pitchFamily="2" charset="2"/>
              <a:buNone/>
              <a:defRPr/>
            </a:pPr>
            <a:endParaRPr lang="zh-TW" altLang="en-US" sz="5400" b="1" dirty="0" smtClean="0">
              <a:latin typeface="Times New Roman" pitchFamily="18" charset="0"/>
            </a:endParaRPr>
          </a:p>
          <a:p>
            <a:pPr marL="1104900" indent="-1104900" algn="ctr" eaLnBrk="1" hangingPunct="1">
              <a:buFontTx/>
              <a:buNone/>
              <a:defRPr/>
            </a:pPr>
            <a:r>
              <a:rPr kumimoji="0" lang="zh-TW" altLang="en-US" sz="5400" b="1" dirty="0">
                <a:latin typeface="Times New Roman" pitchFamily="18" charset="0"/>
              </a:rPr>
              <a:t>黨政軍</a:t>
            </a:r>
            <a:r>
              <a:rPr kumimoji="0" lang="zh-TW" altLang="en-US" sz="5400" b="1" dirty="0" smtClean="0">
                <a:latin typeface="Times New Roman" pitchFamily="18" charset="0"/>
              </a:rPr>
              <a:t>組織架構</a:t>
            </a:r>
            <a:endParaRPr kumimoji="0" lang="en-US" altLang="zh-TW" sz="5400" b="1" dirty="0" smtClean="0">
              <a:latin typeface="Times New Roman" pitchFamily="18" charset="0"/>
            </a:endParaRPr>
          </a:p>
        </p:txBody>
      </p:sp>
    </p:spTree>
    <p:extLst>
      <p:ext uri="{BB962C8B-B14F-4D97-AF65-F5344CB8AC3E}">
        <p14:creationId xmlns:p14="http://schemas.microsoft.com/office/powerpoint/2010/main" val="38196502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64</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黨政軍組織架構</a:t>
            </a:r>
            <a:endParaRPr lang="en-US" altLang="zh-TW" sz="4000" dirty="0"/>
          </a:p>
        </p:txBody>
      </p:sp>
      <p:sp>
        <p:nvSpPr>
          <p:cNvPr id="1913859" name="Rectangle 3"/>
          <p:cNvSpPr>
            <a:spLocks noGrp="1" noChangeArrowheads="1"/>
          </p:cNvSpPr>
          <p:nvPr>
            <p:ph type="body" idx="1"/>
          </p:nvPr>
        </p:nvSpPr>
        <p:spPr>
          <a:xfrm>
            <a:off x="457200" y="1266825"/>
            <a:ext cx="8229600" cy="3602335"/>
          </a:xfrm>
        </p:spPr>
        <p:txBody>
          <a:bodyPr/>
          <a:lstStyle/>
          <a:p>
            <a:r>
              <a:rPr lang="zh-TW" altLang="zh-TW" dirty="0"/>
              <a:t>政治體系一級部會</a:t>
            </a:r>
          </a:p>
          <a:p>
            <a:r>
              <a:rPr lang="zh-TW" altLang="zh-TW" dirty="0"/>
              <a:t>國務院是中共最高國家權力機關的執行機關，是最高的行政機關，國務院由總理、副總理、國務委員、各部部長、各委員會主任、審計長、秘書長等組成，相關組織架構如后</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spTree>
    <p:extLst>
      <p:ext uri="{BB962C8B-B14F-4D97-AF65-F5344CB8AC3E}">
        <p14:creationId xmlns:p14="http://schemas.microsoft.com/office/powerpoint/2010/main" val="30813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65</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黨政軍組織架構</a:t>
            </a:r>
            <a:endParaRPr lang="en-US" altLang="zh-TW" sz="4000" dirty="0"/>
          </a:p>
        </p:txBody>
      </p:sp>
      <p:sp>
        <p:nvSpPr>
          <p:cNvPr id="1913859" name="Rectangle 3"/>
          <p:cNvSpPr>
            <a:spLocks noGrp="1" noChangeArrowheads="1"/>
          </p:cNvSpPr>
          <p:nvPr>
            <p:ph type="body" idx="1"/>
          </p:nvPr>
        </p:nvSpPr>
        <p:spPr>
          <a:xfrm>
            <a:off x="457200" y="1266825"/>
            <a:ext cx="8229600" cy="3602335"/>
          </a:xfrm>
        </p:spPr>
        <p:txBody>
          <a:bodyPr/>
          <a:lstStyle/>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a:blip r:embed="rId3"/>
          <a:stretch>
            <a:fillRect/>
          </a:stretch>
        </p:blipFill>
        <p:spPr>
          <a:xfrm>
            <a:off x="845756" y="1239416"/>
            <a:ext cx="7841044" cy="5141912"/>
          </a:xfrm>
          <a:prstGeom prst="rect">
            <a:avLst/>
          </a:prstGeom>
        </p:spPr>
      </p:pic>
    </p:spTree>
    <p:extLst>
      <p:ext uri="{BB962C8B-B14F-4D97-AF65-F5344CB8AC3E}">
        <p14:creationId xmlns:p14="http://schemas.microsoft.com/office/powerpoint/2010/main" val="199917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66</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黨政軍組織架構</a:t>
            </a:r>
            <a:endParaRPr lang="en-US" altLang="zh-TW" sz="4000" dirty="0"/>
          </a:p>
        </p:txBody>
      </p:sp>
      <p:sp>
        <p:nvSpPr>
          <p:cNvPr id="1913859" name="Rectangle 3"/>
          <p:cNvSpPr>
            <a:spLocks noGrp="1" noChangeArrowheads="1"/>
          </p:cNvSpPr>
          <p:nvPr>
            <p:ph type="body" idx="1"/>
          </p:nvPr>
        </p:nvSpPr>
        <p:spPr>
          <a:xfrm>
            <a:off x="457200" y="1266825"/>
            <a:ext cx="8229600" cy="3602335"/>
          </a:xfrm>
        </p:spPr>
        <p:txBody>
          <a:bodyPr/>
          <a:lstStyle/>
          <a:p>
            <a:r>
              <a:rPr lang="zh-TW" altLang="zh-TW" dirty="0"/>
              <a:t>軍事體系一級部會</a:t>
            </a:r>
          </a:p>
          <a:p>
            <a:r>
              <a:rPr lang="zh-TW" altLang="zh-TW" dirty="0"/>
              <a:t>中共中央軍事委員會，簡稱中央軍委會，是中共武裝力量最高軍事機構的總稱，其主要職能是：直接領導全中共武裝力量，其組成人員由中央委員會決定，相關組織架構如后：</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spTree>
    <p:extLst>
      <p:ext uri="{BB962C8B-B14F-4D97-AF65-F5344CB8AC3E}">
        <p14:creationId xmlns:p14="http://schemas.microsoft.com/office/powerpoint/2010/main" val="113224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67</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黨政軍組織架構</a:t>
            </a:r>
            <a:endParaRPr lang="en-US" altLang="zh-TW" sz="4000" dirty="0"/>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rotWithShape="1">
          <a:blip r:embed="rId3"/>
          <a:srcRect l="2667" t="5411" r="2258" b="4943"/>
          <a:stretch/>
        </p:blipFill>
        <p:spPr bwMode="auto">
          <a:xfrm>
            <a:off x="457200" y="1215355"/>
            <a:ext cx="8229600" cy="5165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605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68</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黨政軍組織架構</a:t>
            </a:r>
            <a:endParaRPr lang="en-US" altLang="zh-TW" sz="4000" dirty="0"/>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7" name="圖片 6"/>
          <p:cNvPicPr/>
          <p:nvPr/>
        </p:nvPicPr>
        <p:blipFill rotWithShape="1">
          <a:blip r:embed="rId3"/>
          <a:srcRect b="2852"/>
          <a:stretch/>
        </p:blipFill>
        <p:spPr bwMode="auto">
          <a:xfrm>
            <a:off x="486633" y="1196751"/>
            <a:ext cx="8200167" cy="54040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404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187624" y="2276872"/>
            <a:ext cx="7200800" cy="24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lnSpc>
                <a:spcPct val="80000"/>
              </a:lnSpc>
              <a:spcBef>
                <a:spcPct val="0"/>
              </a:spcBef>
              <a:buClr>
                <a:schemeClr val="bg2"/>
              </a:buClr>
              <a:buSzPct val="75000"/>
              <a:buFont typeface="Wingdings" pitchFamily="2" charset="2"/>
              <a:buNone/>
              <a:defRPr/>
            </a:pPr>
            <a:r>
              <a:rPr kumimoji="0" lang="zh-TW" altLang="en-US" sz="5400" b="1" dirty="0" smtClean="0">
                <a:latin typeface="Times New Roman" pitchFamily="18" charset="0"/>
              </a:rPr>
              <a:t>第八章</a:t>
            </a:r>
            <a:endParaRPr kumimoji="0" lang="zh-TW" altLang="en-US" sz="5400" b="1" dirty="0" smtClean="0">
              <a:latin typeface="Times New Roman" pitchFamily="18" charset="0"/>
            </a:endParaRPr>
          </a:p>
          <a:p>
            <a:pPr algn="ctr" eaLnBrk="1" hangingPunct="1">
              <a:lnSpc>
                <a:spcPct val="80000"/>
              </a:lnSpc>
              <a:spcBef>
                <a:spcPct val="0"/>
              </a:spcBef>
              <a:buClr>
                <a:schemeClr val="bg2"/>
              </a:buClr>
              <a:buSzPct val="75000"/>
              <a:buFont typeface="Wingdings" pitchFamily="2" charset="2"/>
              <a:buNone/>
              <a:defRPr/>
            </a:pPr>
            <a:endParaRPr lang="zh-TW" altLang="en-US" sz="5400" b="1" dirty="0" smtClean="0">
              <a:latin typeface="Times New Roman" pitchFamily="18" charset="0"/>
            </a:endParaRPr>
          </a:p>
          <a:p>
            <a:pPr marL="1104900" indent="-1104900" algn="ctr" eaLnBrk="1" hangingPunct="1">
              <a:buFontTx/>
              <a:buNone/>
              <a:defRPr/>
            </a:pPr>
            <a:r>
              <a:rPr kumimoji="0" lang="zh-TW" altLang="en-US" sz="5400" b="1" dirty="0" smtClean="0">
                <a:latin typeface="Times New Roman" pitchFamily="18" charset="0"/>
              </a:rPr>
              <a:t>五大戰區陸</a:t>
            </a:r>
            <a:r>
              <a:rPr kumimoji="0" lang="zh-TW" altLang="en-US" sz="5400" b="1" dirty="0" smtClean="0">
                <a:latin typeface="Times New Roman" pitchFamily="18" charset="0"/>
              </a:rPr>
              <a:t>軍組織架構</a:t>
            </a:r>
            <a:endParaRPr kumimoji="0" lang="en-US" altLang="zh-TW" sz="5400" b="1" dirty="0" smtClean="0">
              <a:latin typeface="Times New Roman" pitchFamily="18" charset="0"/>
            </a:endParaRPr>
          </a:p>
        </p:txBody>
      </p:sp>
    </p:spTree>
    <p:extLst>
      <p:ext uri="{BB962C8B-B14F-4D97-AF65-F5344CB8AC3E}">
        <p14:creationId xmlns:p14="http://schemas.microsoft.com/office/powerpoint/2010/main" val="19423912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基本概念</a:t>
            </a:r>
          </a:p>
        </p:txBody>
      </p:sp>
      <p:sp>
        <p:nvSpPr>
          <p:cNvPr id="1913859" name="Rectangle 3"/>
          <p:cNvSpPr>
            <a:spLocks noGrp="1" noChangeArrowheads="1"/>
          </p:cNvSpPr>
          <p:nvPr>
            <p:ph type="body" idx="1"/>
          </p:nvPr>
        </p:nvSpPr>
        <p:spPr>
          <a:xfrm>
            <a:off x="457200" y="1266825"/>
            <a:ext cx="8229600" cy="4250407"/>
          </a:xfrm>
        </p:spPr>
        <p:txBody>
          <a:bodyPr/>
          <a:lstStyle/>
          <a:p>
            <a:pPr marL="0" indent="352425" algn="just">
              <a:buFontTx/>
              <a:buNone/>
            </a:pPr>
            <a:r>
              <a:rPr lang="zh-TW" altLang="en-US" dirty="0">
                <a:latin typeface="標楷體" panose="03000509000000000000" pitchFamily="65" charset="-120"/>
                <a:ea typeface="標楷體" panose="03000509000000000000" pitchFamily="65" charset="-120"/>
              </a:rPr>
              <a:t>一</a:t>
            </a:r>
            <a:r>
              <a:rPr lang="zh-TW" altLang="en-US" dirty="0" smtClean="0">
                <a:latin typeface="標楷體" panose="03000509000000000000" pitchFamily="65" charset="-120"/>
                <a:ea typeface="標楷體" panose="03000509000000000000" pitchFamily="65" charset="-120"/>
              </a:rPr>
              <a:t>、</a:t>
            </a:r>
            <a:r>
              <a:rPr lang="zh-TW" altLang="en-US" dirty="0">
                <a:latin typeface="標楷體" pitchFamily="65" charset="-120"/>
              </a:rPr>
              <a:t>定義</a:t>
            </a:r>
          </a:p>
          <a:p>
            <a:pPr marL="0" indent="352425">
              <a:buFontTx/>
              <a:buNone/>
            </a:pPr>
            <a:r>
              <a:rPr lang="zh-TW" altLang="en-US" sz="2800" dirty="0">
                <a:latin typeface="標楷體" pitchFamily="65" charset="-120"/>
              </a:rPr>
              <a:t>蒐獲敵</a:t>
            </a:r>
            <a:r>
              <a:rPr lang="en-US" altLang="zh-TW" sz="2800" dirty="0">
                <a:latin typeface="標楷體" pitchFamily="65" charset="-120"/>
              </a:rPr>
              <a:t>(</a:t>
            </a:r>
            <a:r>
              <a:rPr lang="zh-TW" altLang="en-US" sz="2800" dirty="0">
                <a:latin typeface="標楷體" pitchFamily="65" charset="-120"/>
              </a:rPr>
              <a:t>他</a:t>
            </a:r>
            <a:r>
              <a:rPr lang="en-US" altLang="zh-TW" sz="2800" dirty="0">
                <a:latin typeface="標楷體" pitchFamily="65" charset="-120"/>
              </a:rPr>
              <a:t>)</a:t>
            </a:r>
            <a:r>
              <a:rPr lang="zh-TW" altLang="en-US" sz="2800" dirty="0">
                <a:latin typeface="標楷體" pitchFamily="65" charset="-120"/>
              </a:rPr>
              <a:t>方的訊息與資料，經過處理程序，</a:t>
            </a:r>
            <a:r>
              <a:rPr lang="zh-TW" altLang="en-US" sz="2800" dirty="0" smtClean="0">
                <a:latin typeface="標楷體" pitchFamily="65" charset="-120"/>
              </a:rPr>
              <a:t>可</a:t>
            </a:r>
            <a:endParaRPr lang="en-US" altLang="zh-TW" sz="2800" dirty="0" smtClean="0">
              <a:latin typeface="標楷體" pitchFamily="65" charset="-120"/>
            </a:endParaRPr>
          </a:p>
          <a:p>
            <a:pPr marL="0" indent="352425">
              <a:buFontTx/>
              <a:buNone/>
            </a:pPr>
            <a:r>
              <a:rPr lang="zh-TW" altLang="en-US" sz="2800" dirty="0" smtClean="0">
                <a:latin typeface="標楷體" pitchFamily="65" charset="-120"/>
              </a:rPr>
              <a:t>供</a:t>
            </a:r>
            <a:r>
              <a:rPr lang="zh-TW" altLang="en-US" sz="2800" dirty="0">
                <a:latin typeface="標楷體" pitchFamily="65" charset="-120"/>
              </a:rPr>
              <a:t>決策者瞭解敵方及有關方面真實情況</a:t>
            </a:r>
            <a:r>
              <a:rPr lang="zh-TW" altLang="en-US" sz="2800" dirty="0" smtClean="0">
                <a:latin typeface="標楷體" pitchFamily="65" charset="-120"/>
              </a:rPr>
              <a:t>。</a:t>
            </a:r>
            <a:endParaRPr lang="en-US" altLang="zh-TW" sz="2800" dirty="0" smtClean="0">
              <a:latin typeface="標楷體" pitchFamily="65" charset="-120"/>
            </a:endParaRPr>
          </a:p>
          <a:p>
            <a:pPr marL="0" indent="352425" algn="just">
              <a:buFontTx/>
              <a:buNone/>
            </a:pPr>
            <a:r>
              <a:rPr lang="zh-TW" altLang="en-US" dirty="0" smtClean="0">
                <a:latin typeface="標楷體" panose="03000509000000000000" pitchFamily="65" charset="-120"/>
                <a:ea typeface="標楷體" panose="03000509000000000000" pitchFamily="65" charset="-120"/>
              </a:rPr>
              <a:t>二、</a:t>
            </a:r>
            <a:r>
              <a:rPr lang="zh-TW" altLang="en-US" dirty="0">
                <a:latin typeface="標楷體" pitchFamily="65" charset="-120"/>
              </a:rPr>
              <a:t>目的</a:t>
            </a:r>
          </a:p>
          <a:p>
            <a:pPr marL="0" indent="352425" algn="just">
              <a:buFontTx/>
              <a:buNone/>
            </a:pPr>
            <a:r>
              <a:rPr lang="zh-TW" altLang="en-US" sz="2800" dirty="0">
                <a:latin typeface="標楷體" pitchFamily="65" charset="-120"/>
              </a:rPr>
              <a:t>在提供完整、正確、適時情報，用以籌劃建</a:t>
            </a:r>
            <a:r>
              <a:rPr lang="zh-TW" altLang="en-US" sz="2800" dirty="0" smtClean="0">
                <a:latin typeface="標楷體" pitchFamily="65" charset="-120"/>
              </a:rPr>
              <a:t>軍備</a:t>
            </a:r>
            <a:endParaRPr lang="en-US" altLang="zh-TW" sz="2800" dirty="0" smtClean="0">
              <a:latin typeface="標楷體" pitchFamily="65" charset="-120"/>
            </a:endParaRPr>
          </a:p>
          <a:p>
            <a:pPr marL="0" indent="352425" algn="just">
              <a:buFontTx/>
              <a:buNone/>
            </a:pPr>
            <a:r>
              <a:rPr lang="zh-TW" altLang="en-US" sz="2800" dirty="0" smtClean="0">
                <a:latin typeface="標楷體" pitchFamily="65" charset="-120"/>
              </a:rPr>
              <a:t>戰</a:t>
            </a:r>
            <a:r>
              <a:rPr lang="zh-TW" altLang="en-US" sz="2800" dirty="0">
                <a:latin typeface="標楷體" pitchFamily="65" charset="-120"/>
              </a:rPr>
              <a:t>，策定作戰計畫，指揮部隊作戰，</a:t>
            </a:r>
            <a:r>
              <a:rPr lang="zh-TW" altLang="en-US" sz="2800" dirty="0" smtClean="0">
                <a:latin typeface="標楷體" pitchFamily="65" charset="-120"/>
              </a:rPr>
              <a:t>採取適當行</a:t>
            </a:r>
            <a:endParaRPr lang="en-US" altLang="zh-TW" sz="2800" dirty="0" smtClean="0">
              <a:latin typeface="標楷體" pitchFamily="65" charset="-120"/>
            </a:endParaRPr>
          </a:p>
          <a:p>
            <a:pPr marL="0" indent="352425" algn="just">
              <a:buFontTx/>
              <a:buNone/>
            </a:pPr>
            <a:r>
              <a:rPr lang="zh-TW" altLang="en-US" sz="2800" dirty="0" smtClean="0">
                <a:latin typeface="標楷體" pitchFamily="65" charset="-120"/>
              </a:rPr>
              <a:t>動</a:t>
            </a:r>
            <a:r>
              <a:rPr lang="zh-TW" altLang="en-US" sz="2800" dirty="0">
                <a:latin typeface="標楷體" pitchFamily="65" charset="-120"/>
              </a:rPr>
              <a:t>，達成軍事作戰任務</a:t>
            </a:r>
            <a:r>
              <a:rPr lang="zh-TW" altLang="en-US" sz="2800" dirty="0" smtClean="0">
                <a:latin typeface="標楷體" pitchFamily="65" charset="-120"/>
              </a:rPr>
              <a:t>。</a:t>
            </a:r>
            <a:endParaRPr lang="zh-TW" altLang="en-US" sz="2800" dirty="0">
              <a:latin typeface="標楷體" pitchFamily="65" charset="-120"/>
            </a:endParaRPr>
          </a:p>
        </p:txBody>
      </p:sp>
    </p:spTree>
    <p:extLst>
      <p:ext uri="{BB962C8B-B14F-4D97-AF65-F5344CB8AC3E}">
        <p14:creationId xmlns:p14="http://schemas.microsoft.com/office/powerpoint/2010/main" val="30804739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70</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zh-TW" dirty="0"/>
              <a:t>前言</a:t>
            </a:r>
          </a:p>
          <a:p>
            <a:r>
              <a:rPr lang="zh-TW" altLang="zh-TW" b="1" dirty="0"/>
              <a:t>戰區是中共人民解放軍的一級軍事組織</a:t>
            </a:r>
            <a:r>
              <a:rPr lang="zh-TW" altLang="zh-TW" dirty="0"/>
              <a:t>，劃分為東部戰區、南部戰區、西部戰區、北部戰區、中部戰區等五個戰區。在深化國防和軍隊改革中為配合「軍委管總、戰區主戰、軍種主建」的主軸思想而重組並改制；</a:t>
            </a:r>
            <a:r>
              <a:rPr lang="en-US" altLang="zh-TW" dirty="0"/>
              <a:t>2016</a:t>
            </a:r>
            <a:r>
              <a:rPr lang="zh-TW" altLang="zh-TW" dirty="0"/>
              <a:t>年</a:t>
            </a:r>
            <a:r>
              <a:rPr lang="en-US" altLang="zh-TW" dirty="0"/>
              <a:t>2</a:t>
            </a:r>
            <a:r>
              <a:rPr lang="zh-TW" altLang="zh-TW" dirty="0"/>
              <a:t>月</a:t>
            </a:r>
            <a:r>
              <a:rPr lang="en-US" altLang="zh-TW" dirty="0"/>
              <a:t>1</a:t>
            </a:r>
            <a:r>
              <a:rPr lang="zh-TW" altLang="zh-TW" dirty="0"/>
              <a:t>日五大戰區正式成立。</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spTree>
    <p:extLst>
      <p:ext uri="{BB962C8B-B14F-4D97-AF65-F5344CB8AC3E}">
        <p14:creationId xmlns:p14="http://schemas.microsoft.com/office/powerpoint/2010/main" val="56065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71</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rotWithShape="1">
          <a:blip r:embed="rId3"/>
          <a:srcRect t="6143" b="6763"/>
          <a:stretch/>
        </p:blipFill>
        <p:spPr bwMode="auto">
          <a:xfrm>
            <a:off x="470081" y="1266824"/>
            <a:ext cx="8216719" cy="4898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377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72</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7" name="圖片 6"/>
          <p:cNvPicPr/>
          <p:nvPr/>
        </p:nvPicPr>
        <p:blipFill rotWithShape="1">
          <a:blip r:embed="rId3"/>
          <a:srcRect b="3473"/>
          <a:stretch/>
        </p:blipFill>
        <p:spPr bwMode="auto">
          <a:xfrm>
            <a:off x="457200" y="1266824"/>
            <a:ext cx="8229600" cy="50424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22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73</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8" name="圖片 7"/>
          <p:cNvPicPr/>
          <p:nvPr/>
        </p:nvPicPr>
        <p:blipFill rotWithShape="1">
          <a:blip r:embed="rId3"/>
          <a:srcRect l="3085" t="2487" r="3955" b="4569"/>
          <a:stretch/>
        </p:blipFill>
        <p:spPr bwMode="auto">
          <a:xfrm>
            <a:off x="457200" y="1198488"/>
            <a:ext cx="8259033" cy="51108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69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74</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8" name="圖片 7"/>
          <p:cNvPicPr/>
          <p:nvPr/>
        </p:nvPicPr>
        <p:blipFill rotWithShape="1">
          <a:blip r:embed="rId3"/>
          <a:srcRect b="3406"/>
          <a:stretch/>
        </p:blipFill>
        <p:spPr>
          <a:xfrm>
            <a:off x="486633" y="1266825"/>
            <a:ext cx="8200167" cy="4898479"/>
          </a:xfrm>
          <a:prstGeom prst="rect">
            <a:avLst/>
          </a:prstGeom>
        </p:spPr>
      </p:pic>
    </p:spTree>
    <p:extLst>
      <p:ext uri="{BB962C8B-B14F-4D97-AF65-F5344CB8AC3E}">
        <p14:creationId xmlns:p14="http://schemas.microsoft.com/office/powerpoint/2010/main" val="20609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75</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8" name="圖片 7"/>
          <p:cNvPicPr/>
          <p:nvPr/>
        </p:nvPicPr>
        <p:blipFill rotWithShape="1">
          <a:blip r:embed="rId3"/>
          <a:srcRect l="6369" t="7099" r="5676" b="17555"/>
          <a:stretch/>
        </p:blipFill>
        <p:spPr>
          <a:xfrm>
            <a:off x="457200" y="1266824"/>
            <a:ext cx="8229600" cy="4826471"/>
          </a:xfrm>
          <a:prstGeom prst="rect">
            <a:avLst/>
          </a:prstGeom>
        </p:spPr>
      </p:pic>
    </p:spTree>
    <p:extLst>
      <p:ext uri="{BB962C8B-B14F-4D97-AF65-F5344CB8AC3E}">
        <p14:creationId xmlns:p14="http://schemas.microsoft.com/office/powerpoint/2010/main" val="34327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76</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8" name="圖片 7"/>
          <p:cNvPicPr/>
          <p:nvPr/>
        </p:nvPicPr>
        <p:blipFill rotWithShape="1">
          <a:blip r:embed="rId3"/>
          <a:srcRect l="3007" t="8393" r="2121" b="25900"/>
          <a:stretch/>
        </p:blipFill>
        <p:spPr>
          <a:xfrm>
            <a:off x="462799" y="1269038"/>
            <a:ext cx="8224001" cy="4680241"/>
          </a:xfrm>
          <a:prstGeom prst="rect">
            <a:avLst/>
          </a:prstGeom>
        </p:spPr>
      </p:pic>
    </p:spTree>
    <p:extLst>
      <p:ext uri="{BB962C8B-B14F-4D97-AF65-F5344CB8AC3E}">
        <p14:creationId xmlns:p14="http://schemas.microsoft.com/office/powerpoint/2010/main" val="222383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77</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en-US" dirty="0"/>
              <a:t>東部戰區</a:t>
            </a:r>
            <a:endParaRPr lang="zh-TW" altLang="zh-TW" dirty="0"/>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8" name="圖片 7"/>
          <p:cNvPicPr/>
          <p:nvPr/>
        </p:nvPicPr>
        <p:blipFill rotWithShape="1">
          <a:blip r:embed="rId3"/>
          <a:srcRect l="9970" t="18325" r="10262" b="4276"/>
          <a:stretch/>
        </p:blipFill>
        <p:spPr>
          <a:xfrm>
            <a:off x="899592" y="1830962"/>
            <a:ext cx="7787208" cy="4550366"/>
          </a:xfrm>
          <a:prstGeom prst="rect">
            <a:avLst/>
          </a:prstGeom>
        </p:spPr>
      </p:pic>
    </p:spTree>
    <p:extLst>
      <p:ext uri="{BB962C8B-B14F-4D97-AF65-F5344CB8AC3E}">
        <p14:creationId xmlns:p14="http://schemas.microsoft.com/office/powerpoint/2010/main" val="80288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78</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en-US" dirty="0"/>
              <a:t>南部戰區</a:t>
            </a:r>
            <a:endParaRPr lang="zh-TW" altLang="zh-TW" dirty="0"/>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7" name="圖片 6"/>
          <p:cNvPicPr/>
          <p:nvPr/>
        </p:nvPicPr>
        <p:blipFill rotWithShape="1">
          <a:blip r:embed="rId3"/>
          <a:srcRect l="15841" t="16178" r="14852" b="3928"/>
          <a:stretch/>
        </p:blipFill>
        <p:spPr>
          <a:xfrm>
            <a:off x="1404828" y="1844824"/>
            <a:ext cx="6696744" cy="4608512"/>
          </a:xfrm>
          <a:prstGeom prst="rect">
            <a:avLst/>
          </a:prstGeom>
        </p:spPr>
      </p:pic>
    </p:spTree>
    <p:extLst>
      <p:ext uri="{BB962C8B-B14F-4D97-AF65-F5344CB8AC3E}">
        <p14:creationId xmlns:p14="http://schemas.microsoft.com/office/powerpoint/2010/main" val="142516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79</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en-US" dirty="0"/>
              <a:t>西部戰區</a:t>
            </a:r>
            <a:endParaRPr lang="zh-TW" altLang="zh-TW" dirty="0"/>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7" name="圖片 6"/>
          <p:cNvPicPr/>
          <p:nvPr/>
        </p:nvPicPr>
        <p:blipFill rotWithShape="1">
          <a:blip r:embed="rId3"/>
          <a:srcRect l="13559" t="16067" r="6440" b="3601"/>
          <a:stretch/>
        </p:blipFill>
        <p:spPr>
          <a:xfrm>
            <a:off x="1547664" y="1840259"/>
            <a:ext cx="6696745" cy="4756002"/>
          </a:xfrm>
          <a:prstGeom prst="rect">
            <a:avLst/>
          </a:prstGeom>
        </p:spPr>
      </p:pic>
    </p:spTree>
    <p:extLst>
      <p:ext uri="{BB962C8B-B14F-4D97-AF65-F5344CB8AC3E}">
        <p14:creationId xmlns:p14="http://schemas.microsoft.com/office/powerpoint/2010/main" val="20443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基本</a:t>
            </a:r>
            <a:r>
              <a:rPr lang="zh-TW" altLang="en-US" sz="4000" dirty="0" smtClean="0"/>
              <a:t>概念</a:t>
            </a:r>
            <a:endParaRPr lang="zh-TW" altLang="en-US" sz="4000" dirty="0"/>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a:t>情報任務</a:t>
            </a:r>
            <a:endParaRPr lang="en-US" altLang="zh-TW" dirty="0" smtClean="0">
              <a:latin typeface="標楷體" panose="03000509000000000000" pitchFamily="65" charset="-120"/>
              <a:ea typeface="標楷體" panose="03000509000000000000" pitchFamily="65" charset="-120"/>
            </a:endParaRPr>
          </a:p>
          <a:p>
            <a:pPr indent="0">
              <a:buNone/>
            </a:pPr>
            <a:r>
              <a:rPr lang="zh-TW" altLang="en-US" sz="2800" dirty="0" smtClean="0">
                <a:latin typeface="標楷體" panose="03000509000000000000" pitchFamily="65" charset="-120"/>
                <a:ea typeface="標楷體" panose="03000509000000000000" pitchFamily="65" charset="-120"/>
              </a:rPr>
              <a:t>    為</a:t>
            </a:r>
            <a:r>
              <a:rPr lang="zh-TW" altLang="en-US" sz="2800" dirty="0">
                <a:latin typeface="標楷體" panose="03000509000000000000" pitchFamily="65" charset="-120"/>
                <a:ea typeface="標楷體" panose="03000509000000000000" pitchFamily="65" charset="-120"/>
              </a:rPr>
              <a:t>竭盡諸般手段，適時掌握敵（他）方動態及未來發展；導誤、破壞其行動，有效支援軍事作戰，以奠定國家安全與軍事勝利之基礎。</a:t>
            </a:r>
          </a:p>
          <a:p>
            <a:pPr indent="9525"/>
            <a:endParaRPr lang="zh-TW" altLang="en-US" sz="2800" dirty="0" smtClean="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spTree>
    <p:extLst>
      <p:ext uri="{BB962C8B-B14F-4D97-AF65-F5344CB8AC3E}">
        <p14:creationId xmlns:p14="http://schemas.microsoft.com/office/powerpoint/2010/main" val="20539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80</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en-US" dirty="0"/>
              <a:t>北部戰區</a:t>
            </a:r>
            <a:endParaRPr lang="zh-TW" altLang="zh-TW" dirty="0"/>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rotWithShape="1">
          <a:blip r:embed="rId3"/>
          <a:srcRect l="4820" t="18022" r="3604" b="4859"/>
          <a:stretch/>
        </p:blipFill>
        <p:spPr>
          <a:xfrm>
            <a:off x="1187624" y="1844823"/>
            <a:ext cx="6624736" cy="4756001"/>
          </a:xfrm>
          <a:prstGeom prst="rect">
            <a:avLst/>
          </a:prstGeom>
        </p:spPr>
      </p:pic>
    </p:spTree>
    <p:extLst>
      <p:ext uri="{BB962C8B-B14F-4D97-AF65-F5344CB8AC3E}">
        <p14:creationId xmlns:p14="http://schemas.microsoft.com/office/powerpoint/2010/main" val="37664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81</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en-US" dirty="0"/>
              <a:t>中部戰區</a:t>
            </a:r>
            <a:endParaRPr lang="zh-TW" altLang="zh-TW" dirty="0"/>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7" name="圖片 6"/>
          <p:cNvPicPr/>
          <p:nvPr/>
        </p:nvPicPr>
        <p:blipFill rotWithShape="1">
          <a:blip r:embed="rId3"/>
          <a:srcRect l="4395" t="18752" r="3297" b="4669"/>
          <a:stretch/>
        </p:blipFill>
        <p:spPr>
          <a:xfrm>
            <a:off x="974346" y="1844823"/>
            <a:ext cx="7126046" cy="4756002"/>
          </a:xfrm>
          <a:prstGeom prst="rect">
            <a:avLst/>
          </a:prstGeom>
        </p:spPr>
      </p:pic>
    </p:spTree>
    <p:extLst>
      <p:ext uri="{BB962C8B-B14F-4D97-AF65-F5344CB8AC3E}">
        <p14:creationId xmlns:p14="http://schemas.microsoft.com/office/powerpoint/2010/main" val="164928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82</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zh-TW" dirty="0"/>
              <a:t>戰區所屬旅級單位架構</a:t>
            </a:r>
          </a:p>
          <a:p>
            <a:r>
              <a:rPr lang="zh-TW" altLang="zh-TW" dirty="0"/>
              <a:t>合成旅</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8" name="圖片 7"/>
          <p:cNvPicPr/>
          <p:nvPr/>
        </p:nvPicPr>
        <p:blipFill rotWithShape="1">
          <a:blip r:embed="rId3"/>
          <a:srcRect l="3615" t="17674" r="3604"/>
          <a:stretch/>
        </p:blipFill>
        <p:spPr>
          <a:xfrm>
            <a:off x="1001033" y="2492896"/>
            <a:ext cx="7200800" cy="3960000"/>
          </a:xfrm>
          <a:prstGeom prst="rect">
            <a:avLst/>
          </a:prstGeom>
        </p:spPr>
      </p:pic>
    </p:spTree>
    <p:extLst>
      <p:ext uri="{BB962C8B-B14F-4D97-AF65-F5344CB8AC3E}">
        <p14:creationId xmlns:p14="http://schemas.microsoft.com/office/powerpoint/2010/main" val="406076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83</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zh-TW" dirty="0"/>
              <a:t>戰區所屬旅級單位架構</a:t>
            </a:r>
          </a:p>
          <a:p>
            <a:r>
              <a:rPr lang="zh-TW" altLang="en-US" dirty="0"/>
              <a:t>砲兵</a:t>
            </a:r>
            <a:r>
              <a:rPr lang="zh-TW" altLang="zh-TW" dirty="0"/>
              <a:t>旅</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rotWithShape="1">
          <a:blip r:embed="rId3"/>
          <a:srcRect l="3243" t="11321" r="2493" b="3427"/>
          <a:stretch/>
        </p:blipFill>
        <p:spPr>
          <a:xfrm>
            <a:off x="1001433" y="2421226"/>
            <a:ext cx="7200000" cy="3960000"/>
          </a:xfrm>
          <a:prstGeom prst="rect">
            <a:avLst/>
          </a:prstGeom>
        </p:spPr>
      </p:pic>
    </p:spTree>
    <p:extLst>
      <p:ext uri="{BB962C8B-B14F-4D97-AF65-F5344CB8AC3E}">
        <p14:creationId xmlns:p14="http://schemas.microsoft.com/office/powerpoint/2010/main" val="24573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84</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zh-TW" dirty="0"/>
              <a:t>戰區所屬旅級單位架構</a:t>
            </a:r>
          </a:p>
          <a:p>
            <a:r>
              <a:rPr lang="zh-TW" altLang="en-US" dirty="0"/>
              <a:t>陸航</a:t>
            </a:r>
            <a:r>
              <a:rPr lang="zh-TW" altLang="zh-TW" dirty="0"/>
              <a:t>旅</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rotWithShape="1">
          <a:blip r:embed="rId3"/>
          <a:srcRect l="3610" t="11533" r="2460" b="3180"/>
          <a:stretch/>
        </p:blipFill>
        <p:spPr>
          <a:xfrm>
            <a:off x="1001433" y="2492896"/>
            <a:ext cx="7200000" cy="3960000"/>
          </a:xfrm>
          <a:prstGeom prst="rect">
            <a:avLst/>
          </a:prstGeom>
        </p:spPr>
      </p:pic>
    </p:spTree>
    <p:extLst>
      <p:ext uri="{BB962C8B-B14F-4D97-AF65-F5344CB8AC3E}">
        <p14:creationId xmlns:p14="http://schemas.microsoft.com/office/powerpoint/2010/main" val="364282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85</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zh-TW" dirty="0"/>
              <a:t>戰區所屬旅級單位架構</a:t>
            </a:r>
          </a:p>
          <a:p>
            <a:r>
              <a:rPr lang="zh-TW" altLang="en-US" dirty="0"/>
              <a:t>空中突擊</a:t>
            </a:r>
            <a:r>
              <a:rPr lang="zh-TW" altLang="zh-TW" dirty="0"/>
              <a:t>旅</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rotWithShape="1">
          <a:blip r:embed="rId3"/>
          <a:srcRect l="3856" t="11450" r="2743" b="3966"/>
          <a:stretch/>
        </p:blipFill>
        <p:spPr>
          <a:xfrm>
            <a:off x="1162099" y="2564904"/>
            <a:ext cx="7200000" cy="3960000"/>
          </a:xfrm>
          <a:prstGeom prst="rect">
            <a:avLst/>
          </a:prstGeom>
        </p:spPr>
      </p:pic>
    </p:spTree>
    <p:extLst>
      <p:ext uri="{BB962C8B-B14F-4D97-AF65-F5344CB8AC3E}">
        <p14:creationId xmlns:p14="http://schemas.microsoft.com/office/powerpoint/2010/main" val="88892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86</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zh-TW" dirty="0"/>
              <a:t>戰區所屬旅級單位架構</a:t>
            </a:r>
          </a:p>
          <a:p>
            <a:r>
              <a:rPr lang="zh-TW" altLang="en-US" dirty="0"/>
              <a:t>防空</a:t>
            </a:r>
            <a:r>
              <a:rPr lang="zh-TW" altLang="zh-TW" dirty="0"/>
              <a:t>旅</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rotWithShape="1">
          <a:blip r:embed="rId3"/>
          <a:srcRect l="5465" t="12086" r="4660" b="3737"/>
          <a:stretch/>
        </p:blipFill>
        <p:spPr>
          <a:xfrm>
            <a:off x="971600" y="2492896"/>
            <a:ext cx="7200000" cy="3960000"/>
          </a:xfrm>
          <a:prstGeom prst="rect">
            <a:avLst/>
          </a:prstGeom>
        </p:spPr>
      </p:pic>
    </p:spTree>
    <p:extLst>
      <p:ext uri="{BB962C8B-B14F-4D97-AF65-F5344CB8AC3E}">
        <p14:creationId xmlns:p14="http://schemas.microsoft.com/office/powerpoint/2010/main" val="396597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87</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zh-TW" dirty="0"/>
              <a:t>戰區所屬旅級單位架構</a:t>
            </a:r>
          </a:p>
          <a:p>
            <a:r>
              <a:rPr lang="zh-TW" altLang="en-US" dirty="0"/>
              <a:t>特種作戰</a:t>
            </a:r>
            <a:r>
              <a:rPr lang="zh-TW" altLang="zh-TW" dirty="0"/>
              <a:t>旅</a:t>
            </a:r>
          </a:p>
          <a:p>
            <a:pPr indent="0">
              <a:buNone/>
            </a:pPr>
            <a:endParaRPr lang="zh-TW" altLang="en-US" dirty="0">
              <a:latin typeface="標楷體" panose="03000509000000000000" pitchFamily="65" charset="-120"/>
              <a:ea typeface="標楷體" panose="03000509000000000000" pitchFamily="65" charset="-120"/>
            </a:endParaRPr>
          </a:p>
        </p:txBody>
      </p:sp>
      <p:pic>
        <p:nvPicPr>
          <p:cNvPr id="6" name="圖片 5"/>
          <p:cNvPicPr/>
          <p:nvPr/>
        </p:nvPicPr>
        <p:blipFill rotWithShape="1">
          <a:blip r:embed="rId3"/>
          <a:srcRect l="6064" t="12733" r="4682" b="3509"/>
          <a:stretch/>
        </p:blipFill>
        <p:spPr>
          <a:xfrm>
            <a:off x="1259632" y="2492896"/>
            <a:ext cx="7200000" cy="3960000"/>
          </a:xfrm>
          <a:prstGeom prst="rect">
            <a:avLst/>
          </a:prstGeom>
        </p:spPr>
      </p:pic>
    </p:spTree>
    <p:extLst>
      <p:ext uri="{BB962C8B-B14F-4D97-AF65-F5344CB8AC3E}">
        <p14:creationId xmlns:p14="http://schemas.microsoft.com/office/powerpoint/2010/main" val="1264558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88</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zh-TW" dirty="0"/>
              <a:t>戰區所屬旅級單位架構</a:t>
            </a:r>
          </a:p>
          <a:p>
            <a:r>
              <a:rPr lang="zh-TW" altLang="en-US" dirty="0"/>
              <a:t>勤務支援</a:t>
            </a:r>
            <a:r>
              <a:rPr lang="zh-TW" altLang="zh-TW" dirty="0"/>
              <a:t>旅</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rotWithShape="1">
          <a:blip r:embed="rId3"/>
          <a:srcRect l="4416" t="12172" r="5370" b="5013"/>
          <a:stretch/>
        </p:blipFill>
        <p:spPr>
          <a:xfrm>
            <a:off x="1187624" y="2437259"/>
            <a:ext cx="7200000" cy="3960000"/>
          </a:xfrm>
          <a:prstGeom prst="rect">
            <a:avLst/>
          </a:prstGeom>
        </p:spPr>
      </p:pic>
    </p:spTree>
    <p:extLst>
      <p:ext uri="{BB962C8B-B14F-4D97-AF65-F5344CB8AC3E}">
        <p14:creationId xmlns:p14="http://schemas.microsoft.com/office/powerpoint/2010/main" val="43895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89</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zh-TW" dirty="0"/>
              <a:t>戰區所屬旅級單位架構</a:t>
            </a:r>
          </a:p>
          <a:p>
            <a:r>
              <a:rPr lang="zh-TW" altLang="zh-TW" dirty="0"/>
              <a:t>工程防化旅</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rotWithShape="1">
          <a:blip r:embed="rId3"/>
          <a:srcRect l="3898" t="12429" r="3147" b="3394"/>
          <a:stretch/>
        </p:blipFill>
        <p:spPr>
          <a:xfrm>
            <a:off x="1204081" y="2492896"/>
            <a:ext cx="7200000" cy="3960000"/>
          </a:xfrm>
          <a:prstGeom prst="rect">
            <a:avLst/>
          </a:prstGeom>
        </p:spPr>
      </p:pic>
    </p:spTree>
    <p:extLst>
      <p:ext uri="{BB962C8B-B14F-4D97-AF65-F5344CB8AC3E}">
        <p14:creationId xmlns:p14="http://schemas.microsoft.com/office/powerpoint/2010/main" val="22520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基本概念</a:t>
            </a:r>
          </a:p>
        </p:txBody>
      </p:sp>
      <p:sp>
        <p:nvSpPr>
          <p:cNvPr id="1913859" name="Rectangle 3"/>
          <p:cNvSpPr>
            <a:spLocks noGrp="1" noChangeArrowheads="1"/>
          </p:cNvSpPr>
          <p:nvPr>
            <p:ph type="body" idx="1"/>
          </p:nvPr>
        </p:nvSpPr>
        <p:spPr>
          <a:xfrm>
            <a:off x="457200" y="1266825"/>
            <a:ext cx="8229600" cy="3026271"/>
          </a:xfrm>
        </p:spPr>
        <p:txBody>
          <a:bodyPr/>
          <a:lstStyle/>
          <a:p>
            <a:pPr marL="800100" indent="-457200">
              <a:buFont typeface="Wingdings" panose="05000000000000000000" pitchFamily="2" charset="2"/>
              <a:buChar char="l"/>
            </a:pPr>
            <a:r>
              <a:rPr lang="zh-TW" altLang="en-US" dirty="0">
                <a:latin typeface="+mj-ea"/>
                <a:ea typeface="+mj-ea"/>
              </a:rPr>
              <a:t>情報功能</a:t>
            </a:r>
          </a:p>
          <a:p>
            <a:pPr indent="9525"/>
            <a:endParaRPr lang="zh-TW" altLang="en-US" dirty="0">
              <a:latin typeface="+mj-ea"/>
              <a:ea typeface="+mj-ea"/>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grpSp>
        <p:nvGrpSpPr>
          <p:cNvPr id="11" name="群組 10"/>
          <p:cNvGrpSpPr/>
          <p:nvPr/>
        </p:nvGrpSpPr>
        <p:grpSpPr>
          <a:xfrm>
            <a:off x="1018520" y="1988840"/>
            <a:ext cx="7056784" cy="3590053"/>
            <a:chOff x="1043608" y="1495131"/>
            <a:chExt cx="7056784" cy="3590053"/>
          </a:xfrm>
        </p:grpSpPr>
        <p:sp>
          <p:nvSpPr>
            <p:cNvPr id="12" name="六邊形 11"/>
            <p:cNvSpPr>
              <a:spLocks noChangeAspect="1"/>
            </p:cNvSpPr>
            <p:nvPr/>
          </p:nvSpPr>
          <p:spPr>
            <a:xfrm>
              <a:off x="2699792" y="2406806"/>
              <a:ext cx="2088232" cy="1800200"/>
            </a:xfrm>
            <a:prstGeom prst="hexagon">
              <a:avLst/>
            </a:prstGeom>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solidFill>
                    <a:schemeClr val="tx1"/>
                  </a:solidFill>
                </a:rPr>
                <a:t>主導政策計畫</a:t>
              </a:r>
            </a:p>
          </p:txBody>
        </p:sp>
        <p:sp>
          <p:nvSpPr>
            <p:cNvPr id="13" name="六邊形 12"/>
            <p:cNvSpPr>
              <a:spLocks noChangeAspect="1"/>
            </p:cNvSpPr>
            <p:nvPr/>
          </p:nvSpPr>
          <p:spPr>
            <a:xfrm>
              <a:off x="4342263" y="1495131"/>
              <a:ext cx="2088232" cy="1800200"/>
            </a:xfrm>
            <a:prstGeom prst="hexagon">
              <a:avLst/>
            </a:prstGeom>
            <a:solidFill>
              <a:schemeClr val="accent1">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solidFill>
                    <a:schemeClr val="tx1"/>
                  </a:solidFill>
                </a:rPr>
                <a:t>支援軍事作戰</a:t>
              </a:r>
            </a:p>
          </p:txBody>
        </p:sp>
        <p:sp>
          <p:nvSpPr>
            <p:cNvPr id="14" name="六邊形 13"/>
            <p:cNvSpPr>
              <a:spLocks noChangeAspect="1"/>
            </p:cNvSpPr>
            <p:nvPr/>
          </p:nvSpPr>
          <p:spPr>
            <a:xfrm>
              <a:off x="1043608" y="3284984"/>
              <a:ext cx="2088232" cy="1800200"/>
            </a:xfrm>
            <a:prstGeom prst="hexagon">
              <a:avLst/>
            </a:prstGeom>
            <a:solidFill>
              <a:schemeClr val="accent2">
                <a:lumMod val="40000"/>
                <a:lumOff val="60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smtClean="0">
                  <a:solidFill>
                    <a:schemeClr val="tx1"/>
                  </a:solidFill>
                </a:rPr>
                <a:t>提供早期預警</a:t>
              </a:r>
              <a:endParaRPr lang="zh-TW" altLang="en-US" sz="3200" dirty="0">
                <a:solidFill>
                  <a:schemeClr val="tx1"/>
                </a:solidFill>
              </a:endParaRPr>
            </a:p>
          </p:txBody>
        </p:sp>
        <p:sp>
          <p:nvSpPr>
            <p:cNvPr id="15" name="六邊形 14"/>
            <p:cNvSpPr>
              <a:spLocks noChangeAspect="1"/>
            </p:cNvSpPr>
            <p:nvPr/>
          </p:nvSpPr>
          <p:spPr>
            <a:xfrm>
              <a:off x="6012160" y="2382603"/>
              <a:ext cx="2088232" cy="1800200"/>
            </a:xfrm>
            <a:prstGeom prst="hexagon">
              <a:avLst/>
            </a:prstGeom>
            <a:solidFill>
              <a:schemeClr val="accent3">
                <a:lumMod val="7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solidFill>
                    <a:schemeClr val="tx1"/>
                  </a:solidFill>
                </a:rPr>
                <a:t>防止戰爭發生</a:t>
              </a:r>
            </a:p>
          </p:txBody>
        </p:sp>
      </p:grpSp>
    </p:spTree>
    <p:extLst>
      <p:ext uri="{BB962C8B-B14F-4D97-AF65-F5344CB8AC3E}">
        <p14:creationId xmlns:p14="http://schemas.microsoft.com/office/powerpoint/2010/main" val="125614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90</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zh-TW" dirty="0"/>
              <a:t>戰區所屬旅級單位架構</a:t>
            </a:r>
          </a:p>
          <a:p>
            <a:r>
              <a:rPr lang="zh-TW" altLang="zh-TW" dirty="0"/>
              <a:t>電子對抗旅</a:t>
            </a:r>
          </a:p>
          <a:p>
            <a:pPr indent="0">
              <a:buNone/>
            </a:pP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pic>
        <p:nvPicPr>
          <p:cNvPr id="6" name="圖片 5"/>
          <p:cNvPicPr/>
          <p:nvPr/>
        </p:nvPicPr>
        <p:blipFill rotWithShape="1">
          <a:blip r:embed="rId3"/>
          <a:srcRect l="4524" t="11399" r="3026" b="3689"/>
          <a:stretch/>
        </p:blipFill>
        <p:spPr>
          <a:xfrm>
            <a:off x="1318270" y="2492896"/>
            <a:ext cx="7200000" cy="3960000"/>
          </a:xfrm>
          <a:prstGeom prst="rect">
            <a:avLst/>
          </a:prstGeom>
        </p:spPr>
      </p:pic>
    </p:spTree>
    <p:extLst>
      <p:ext uri="{BB962C8B-B14F-4D97-AF65-F5344CB8AC3E}">
        <p14:creationId xmlns:p14="http://schemas.microsoft.com/office/powerpoint/2010/main" val="325464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91</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pPr indent="9525"/>
            <a:r>
              <a:rPr lang="zh-TW" altLang="en-US" sz="4000" dirty="0"/>
              <a:t>五大戰區陸軍組織架構</a:t>
            </a:r>
            <a:endParaRPr lang="en-US" altLang="zh-TW" sz="4000" dirty="0"/>
          </a:p>
        </p:txBody>
      </p:sp>
      <p:sp>
        <p:nvSpPr>
          <p:cNvPr id="1913859" name="Rectangle 3"/>
          <p:cNvSpPr>
            <a:spLocks noGrp="1" noChangeArrowheads="1"/>
          </p:cNvSpPr>
          <p:nvPr>
            <p:ph type="body" idx="1"/>
          </p:nvPr>
        </p:nvSpPr>
        <p:spPr>
          <a:xfrm>
            <a:off x="457200" y="1266825"/>
            <a:ext cx="8229600" cy="4178398"/>
          </a:xfrm>
        </p:spPr>
        <p:txBody>
          <a:bodyPr/>
          <a:lstStyle/>
          <a:p>
            <a:r>
              <a:rPr lang="zh-TW" altLang="en-US" dirty="0"/>
              <a:t>結語</a:t>
            </a:r>
            <a:endParaRPr lang="en-US" altLang="zh-TW" dirty="0"/>
          </a:p>
          <a:p>
            <a:r>
              <a:rPr lang="zh-TW" altLang="zh-TW" dirty="0"/>
              <a:t>中共官方雖然在</a:t>
            </a:r>
            <a:r>
              <a:rPr lang="en-US" altLang="zh-TW" dirty="0"/>
              <a:t>2016</a:t>
            </a:r>
            <a:r>
              <a:rPr lang="zh-TW" altLang="zh-TW" dirty="0"/>
              <a:t>年</a:t>
            </a:r>
            <a:r>
              <a:rPr lang="en-US" altLang="zh-TW" dirty="0"/>
              <a:t>2</a:t>
            </a:r>
            <a:r>
              <a:rPr lang="zh-TW" altLang="zh-TW" dirty="0"/>
              <a:t>月</a:t>
            </a:r>
            <a:r>
              <a:rPr lang="en-US" altLang="zh-TW" dirty="0"/>
              <a:t>1</a:t>
            </a:r>
            <a:r>
              <a:rPr lang="zh-TW" altLang="zh-TW" dirty="0"/>
              <a:t>日才正式舉行五大戰區的成立儀式，但相關理論的研討與論證，早已進行多年。；儘管經過一定時間的準備，但跡象顯示，中共各戰區聯戰指揮中心仍面臨缺乏足夠數量合格指參人員、典章制度未臻完備，和指揮管理權責無法清楚劃分等問題。</a:t>
            </a:r>
            <a:endParaRPr lang="zh-TW" altLang="en-US" dirty="0">
              <a:latin typeface="標楷體" panose="03000509000000000000" pitchFamily="65" charset="-120"/>
              <a:ea typeface="標楷體" panose="03000509000000000000" pitchFamily="65" charset="-120"/>
            </a:endParaRPr>
          </a:p>
        </p:txBody>
      </p:sp>
      <p:sp>
        <p:nvSpPr>
          <p:cNvPr id="5" name="Rectangle 3"/>
          <p:cNvSpPr txBox="1">
            <a:spLocks noChangeArrowheads="1"/>
          </p:cNvSpPr>
          <p:nvPr/>
        </p:nvSpPr>
        <p:spPr bwMode="auto">
          <a:xfrm>
            <a:off x="486633" y="4293096"/>
            <a:ext cx="8229600" cy="115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a:buFontTx/>
              <a:buNone/>
            </a:pPr>
            <a:endParaRPr lang="zh-TW" altLang="en-US" b="1" kern="0" dirty="0">
              <a:solidFill>
                <a:srgbClr val="0000FF"/>
              </a:solidFill>
              <a:latin typeface="標楷體" pitchFamily="65" charset="-120"/>
            </a:endParaRPr>
          </a:p>
        </p:txBody>
      </p:sp>
    </p:spTree>
    <p:extLst>
      <p:ext uri="{BB962C8B-B14F-4D97-AF65-F5344CB8AC3E}">
        <p14:creationId xmlns:p14="http://schemas.microsoft.com/office/powerpoint/2010/main" val="460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115616" y="2204864"/>
            <a:ext cx="7056784" cy="3416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lnSpc>
                <a:spcPct val="80000"/>
              </a:lnSpc>
              <a:spcBef>
                <a:spcPct val="0"/>
              </a:spcBef>
              <a:buClr>
                <a:schemeClr val="bg2"/>
              </a:buClr>
              <a:buSzPct val="75000"/>
              <a:buFont typeface="Wingdings" pitchFamily="2" charset="2"/>
              <a:buNone/>
              <a:defRPr/>
            </a:pPr>
            <a:r>
              <a:rPr kumimoji="0" lang="zh-TW" altLang="en-US" sz="5400" b="1" dirty="0" smtClean="0">
                <a:latin typeface="Times New Roman" pitchFamily="18" charset="0"/>
              </a:rPr>
              <a:t>第九章</a:t>
            </a:r>
            <a:endParaRPr kumimoji="0" lang="zh-TW" altLang="en-US" sz="5400" b="1" dirty="0" smtClean="0">
              <a:latin typeface="Times New Roman" pitchFamily="18" charset="0"/>
            </a:endParaRPr>
          </a:p>
          <a:p>
            <a:pPr algn="ctr" eaLnBrk="1" hangingPunct="1">
              <a:lnSpc>
                <a:spcPct val="80000"/>
              </a:lnSpc>
              <a:spcBef>
                <a:spcPct val="0"/>
              </a:spcBef>
              <a:buClr>
                <a:schemeClr val="bg2"/>
              </a:buClr>
              <a:buSzPct val="75000"/>
              <a:buFont typeface="Wingdings" pitchFamily="2" charset="2"/>
              <a:buNone/>
              <a:defRPr/>
            </a:pPr>
            <a:endParaRPr lang="zh-TW" altLang="en-US" sz="5400" b="1" dirty="0" smtClean="0">
              <a:latin typeface="Times New Roman" pitchFamily="18" charset="0"/>
            </a:endParaRPr>
          </a:p>
          <a:p>
            <a:pPr marL="1104900" indent="-1104900" algn="ctr" eaLnBrk="1" hangingPunct="1">
              <a:buFontTx/>
              <a:buNone/>
              <a:defRPr/>
            </a:pPr>
            <a:r>
              <a:rPr kumimoji="0" lang="zh-TW" altLang="en-US" sz="5400" b="1" dirty="0" smtClean="0">
                <a:latin typeface="Times New Roman" pitchFamily="18" charset="0"/>
              </a:rPr>
              <a:t>中共</a:t>
            </a:r>
            <a:r>
              <a:rPr kumimoji="0" lang="zh-TW" altLang="en-US" sz="5400" b="1" dirty="0">
                <a:latin typeface="Times New Roman" pitchFamily="18" charset="0"/>
              </a:rPr>
              <a:t>軍工集團及</a:t>
            </a:r>
            <a:r>
              <a:rPr kumimoji="0" lang="zh-TW" altLang="en-US" sz="5400" b="1" dirty="0" smtClean="0">
                <a:latin typeface="Times New Roman" pitchFamily="18" charset="0"/>
              </a:rPr>
              <a:t>工業</a:t>
            </a:r>
            <a:endParaRPr kumimoji="0" lang="en-US" altLang="zh-TW" sz="5400" b="1" dirty="0" smtClean="0">
              <a:latin typeface="Times New Roman" pitchFamily="18" charset="0"/>
            </a:endParaRPr>
          </a:p>
          <a:p>
            <a:pPr marL="1104900" indent="-1104900" algn="ctr" eaLnBrk="1" hangingPunct="1">
              <a:buFontTx/>
              <a:buNone/>
              <a:defRPr/>
            </a:pPr>
            <a:r>
              <a:rPr kumimoji="0" lang="zh-TW" altLang="en-US" sz="5400" b="1" dirty="0" smtClean="0">
                <a:latin typeface="Times New Roman" pitchFamily="18" charset="0"/>
              </a:rPr>
              <a:t>和</a:t>
            </a:r>
            <a:r>
              <a:rPr kumimoji="0" lang="zh-TW" altLang="en-US" sz="5400" b="1" dirty="0">
                <a:latin typeface="Times New Roman" pitchFamily="18" charset="0"/>
              </a:rPr>
              <a:t>信息化部介紹</a:t>
            </a:r>
            <a:endParaRPr kumimoji="0" lang="en-US" altLang="zh-TW" sz="5400" b="1" dirty="0">
              <a:latin typeface="Times New Roman" pitchFamily="18" charset="0"/>
            </a:endParaRPr>
          </a:p>
        </p:txBody>
      </p:sp>
    </p:spTree>
    <p:extLst>
      <p:ext uri="{BB962C8B-B14F-4D97-AF65-F5344CB8AC3E}">
        <p14:creationId xmlns:p14="http://schemas.microsoft.com/office/powerpoint/2010/main" val="16066137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93</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5"/>
            <a:ext cx="8229600" cy="4178398"/>
          </a:xfrm>
        </p:spPr>
        <p:txBody>
          <a:bodyPr/>
          <a:lstStyle/>
          <a:p>
            <a:r>
              <a:rPr lang="zh-TW" altLang="en-US" dirty="0"/>
              <a:t>十二大軍工集團介紹</a:t>
            </a:r>
            <a:endParaRPr lang="en-US" altLang="zh-TW" dirty="0"/>
          </a:p>
          <a:p>
            <a:r>
              <a:rPr lang="zh-TW" altLang="en-US" dirty="0"/>
              <a:t>工業和信息化部直屬院校介紹</a:t>
            </a:r>
          </a:p>
          <a:p>
            <a:r>
              <a:rPr lang="zh-TW" altLang="en-US" dirty="0"/>
              <a:t>關聯特色</a:t>
            </a:r>
          </a:p>
          <a:p>
            <a:r>
              <a:rPr lang="zh-TW" altLang="en-US" dirty="0"/>
              <a:t>各集團領導介紹</a:t>
            </a:r>
          </a:p>
          <a:p>
            <a:r>
              <a:rPr lang="zh-TW" altLang="en-US" dirty="0"/>
              <a:t>結語</a:t>
            </a:r>
            <a:endParaRPr lang="en-US" altLang="zh-TW" dirty="0"/>
          </a:p>
          <a:p>
            <a:endParaRPr lang="zh-TW" altLang="en-US" dirty="0"/>
          </a:p>
          <a:p>
            <a:endParaRPr lang="en-US" altLang="zh-TW" dirty="0"/>
          </a:p>
        </p:txBody>
      </p:sp>
    </p:spTree>
    <p:extLst>
      <p:ext uri="{BB962C8B-B14F-4D97-AF65-F5344CB8AC3E}">
        <p14:creationId xmlns:p14="http://schemas.microsoft.com/office/powerpoint/2010/main" val="5916418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94</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aphicFrame>
        <p:nvGraphicFramePr>
          <p:cNvPr id="5" name="表格 4"/>
          <p:cNvGraphicFramePr>
            <a:graphicFrameLocks noGrp="1"/>
          </p:cNvGraphicFramePr>
          <p:nvPr>
            <p:extLst/>
          </p:nvPr>
        </p:nvGraphicFramePr>
        <p:xfrm>
          <a:off x="467544" y="1268760"/>
          <a:ext cx="8208911" cy="5151120"/>
        </p:xfrm>
        <a:graphic>
          <a:graphicData uri="http://schemas.openxmlformats.org/drawingml/2006/table">
            <a:tbl>
              <a:tblPr firstRow="1" bandRow="1">
                <a:tableStyleId>{21E4AEA4-8DFA-4A89-87EB-49C32662AFE0}</a:tableStyleId>
              </a:tblPr>
              <a:tblGrid>
                <a:gridCol w="578237">
                  <a:extLst>
                    <a:ext uri="{9D8B030D-6E8A-4147-A177-3AD203B41FA5}">
                      <a16:colId xmlns:a16="http://schemas.microsoft.com/office/drawing/2014/main" val="20000"/>
                    </a:ext>
                  </a:extLst>
                </a:gridCol>
                <a:gridCol w="3667751">
                  <a:extLst>
                    <a:ext uri="{9D8B030D-6E8A-4147-A177-3AD203B41FA5}">
                      <a16:colId xmlns:a16="http://schemas.microsoft.com/office/drawing/2014/main" val="20001"/>
                    </a:ext>
                  </a:extLst>
                </a:gridCol>
                <a:gridCol w="3962923">
                  <a:extLst>
                    <a:ext uri="{9D8B030D-6E8A-4147-A177-3AD203B41FA5}">
                      <a16:colId xmlns:a16="http://schemas.microsoft.com/office/drawing/2014/main" val="20002"/>
                    </a:ext>
                  </a:extLst>
                </a:gridCol>
              </a:tblGrid>
              <a:tr h="327038">
                <a:tc>
                  <a:txBody>
                    <a:bodyPr/>
                    <a:lstStyle/>
                    <a:p>
                      <a:endParaRPr lang="zh-TW" altLang="en-US" dirty="0"/>
                    </a:p>
                  </a:txBody>
                  <a:tcPr/>
                </a:tc>
                <a:tc>
                  <a:txBody>
                    <a:bodyPr/>
                    <a:lstStyle/>
                    <a:p>
                      <a:r>
                        <a:rPr lang="zh-TW" altLang="en-US" sz="2000" b="1" kern="1200" dirty="0">
                          <a:solidFill>
                            <a:schemeClr val="lt1"/>
                          </a:solidFill>
                          <a:latin typeface="+mn-lt"/>
                          <a:ea typeface="+mn-ea"/>
                          <a:cs typeface="+mn-cs"/>
                        </a:rPr>
                        <a:t>十二大軍工集團</a:t>
                      </a:r>
                    </a:p>
                  </a:txBody>
                  <a:tcPr/>
                </a:tc>
                <a:tc>
                  <a:txBody>
                    <a:bodyPr/>
                    <a:lstStyle/>
                    <a:p>
                      <a:r>
                        <a:rPr lang="zh-TW" altLang="en-US" sz="2000" dirty="0"/>
                        <a:t>工業和信息化部直屬院校</a:t>
                      </a:r>
                    </a:p>
                  </a:txBody>
                  <a:tcPr/>
                </a:tc>
                <a:extLst>
                  <a:ext uri="{0D108BD9-81ED-4DB2-BD59-A6C34878D82A}">
                    <a16:rowId xmlns:a16="http://schemas.microsoft.com/office/drawing/2014/main" val="10000"/>
                  </a:ext>
                </a:extLst>
              </a:tr>
              <a:tr h="350789">
                <a:tc>
                  <a:txBody>
                    <a:bodyPr/>
                    <a:lstStyle/>
                    <a:p>
                      <a:pPr algn="ctr"/>
                      <a:r>
                        <a:rPr lang="en-US" altLang="zh-TW" sz="2000" b="1" dirty="0"/>
                        <a:t>1</a:t>
                      </a:r>
                      <a:endParaRPr lang="zh-TW" altLang="en-US" sz="2000" b="1" dirty="0"/>
                    </a:p>
                  </a:txBody>
                  <a:tcPr/>
                </a:tc>
                <a:tc>
                  <a:txBody>
                    <a:bodyPr/>
                    <a:lstStyle/>
                    <a:p>
                      <a:r>
                        <a:rPr lang="zh-TW" altLang="en-US" sz="2000" dirty="0"/>
                        <a:t>中國核工業建設集團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西北工業大學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1"/>
                  </a:ext>
                </a:extLst>
              </a:tr>
              <a:tr h="350789">
                <a:tc>
                  <a:txBody>
                    <a:bodyPr/>
                    <a:lstStyle/>
                    <a:p>
                      <a:pPr algn="ctr"/>
                      <a:r>
                        <a:rPr lang="en-US" altLang="zh-TW" sz="2000" b="1" dirty="0"/>
                        <a:t>2</a:t>
                      </a:r>
                      <a:endParaRPr lang="zh-TW" altLang="en-US" sz="2000" b="1" dirty="0"/>
                    </a:p>
                  </a:txBody>
                  <a:tcPr/>
                </a:tc>
                <a:tc>
                  <a:txBody>
                    <a:bodyPr/>
                    <a:lstStyle/>
                    <a:p>
                      <a:r>
                        <a:rPr lang="zh-TW" altLang="en-US" sz="2000" dirty="0"/>
                        <a:t>中國核工業集團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北京航空航天大學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2"/>
                  </a:ext>
                </a:extLst>
              </a:tr>
              <a:tr h="350789">
                <a:tc>
                  <a:txBody>
                    <a:bodyPr/>
                    <a:lstStyle/>
                    <a:p>
                      <a:pPr algn="ctr"/>
                      <a:r>
                        <a:rPr lang="en-US" altLang="zh-TW" sz="2000" b="1" dirty="0"/>
                        <a:t>3</a:t>
                      </a:r>
                      <a:endParaRPr lang="zh-TW" altLang="en-US" sz="2000" b="1" dirty="0"/>
                    </a:p>
                  </a:txBody>
                  <a:tcPr/>
                </a:tc>
                <a:tc>
                  <a:txBody>
                    <a:bodyPr/>
                    <a:lstStyle/>
                    <a:p>
                      <a:r>
                        <a:rPr lang="zh-TW" altLang="en-US" sz="2000" dirty="0"/>
                        <a:t>中國航天科技集團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北京理工大學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3"/>
                  </a:ext>
                </a:extLst>
              </a:tr>
              <a:tr h="350789">
                <a:tc>
                  <a:txBody>
                    <a:bodyPr/>
                    <a:lstStyle/>
                    <a:p>
                      <a:pPr algn="ctr"/>
                      <a:r>
                        <a:rPr lang="en-US" altLang="zh-TW" sz="2000" b="1" dirty="0"/>
                        <a:t>4</a:t>
                      </a:r>
                      <a:endParaRPr lang="zh-TW" altLang="en-US" sz="2000" b="1" dirty="0"/>
                    </a:p>
                  </a:txBody>
                  <a:tcPr/>
                </a:tc>
                <a:tc>
                  <a:txBody>
                    <a:bodyPr/>
                    <a:lstStyle/>
                    <a:p>
                      <a:r>
                        <a:rPr lang="zh-TW" altLang="en-US" sz="2000" dirty="0"/>
                        <a:t>中國航天科工集團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哈爾濱工業大學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4"/>
                  </a:ext>
                </a:extLst>
              </a:tr>
              <a:tr h="350789">
                <a:tc>
                  <a:txBody>
                    <a:bodyPr/>
                    <a:lstStyle/>
                    <a:p>
                      <a:pPr algn="ctr"/>
                      <a:r>
                        <a:rPr lang="en-US" altLang="zh-TW" sz="2000" b="1" dirty="0"/>
                        <a:t>5</a:t>
                      </a:r>
                      <a:endParaRPr lang="zh-TW" altLang="en-US" sz="2000" b="1" dirty="0"/>
                    </a:p>
                  </a:txBody>
                  <a:tcPr/>
                </a:tc>
                <a:tc>
                  <a:txBody>
                    <a:bodyPr/>
                    <a:lstStyle/>
                    <a:p>
                      <a:r>
                        <a:rPr lang="zh-TW" altLang="en-US" sz="2000" dirty="0"/>
                        <a:t>中國兵器工業集團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哈爾濱工程大學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5"/>
                  </a:ext>
                </a:extLst>
              </a:tr>
              <a:tr h="350789">
                <a:tc>
                  <a:txBody>
                    <a:bodyPr/>
                    <a:lstStyle/>
                    <a:p>
                      <a:pPr algn="ctr"/>
                      <a:r>
                        <a:rPr lang="en-US" altLang="zh-TW" sz="2000" b="1" dirty="0"/>
                        <a:t>6</a:t>
                      </a:r>
                      <a:endParaRPr lang="zh-TW" altLang="en-US" sz="2000" b="1" dirty="0"/>
                    </a:p>
                  </a:txBody>
                  <a:tcPr/>
                </a:tc>
                <a:tc>
                  <a:txBody>
                    <a:bodyPr/>
                    <a:lstStyle/>
                    <a:p>
                      <a:r>
                        <a:rPr lang="zh-TW" altLang="en-US" sz="2000" dirty="0"/>
                        <a:t>中國兵器裝備工業集團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南京航空航天大學</a:t>
                      </a:r>
                      <a:endParaRPr kumimoji="0" lang="en-US" altLang="zh-TW" sz="2000" b="0" u="none" dirty="0">
                        <a:solidFill>
                          <a:schemeClr val="tx1"/>
                        </a:solidFill>
                        <a:latin typeface="Arial" pitchFamily="34" charset="0"/>
                      </a:endParaRPr>
                    </a:p>
                  </a:txBody>
                  <a:tcPr/>
                </a:tc>
                <a:extLst>
                  <a:ext uri="{0D108BD9-81ED-4DB2-BD59-A6C34878D82A}">
                    <a16:rowId xmlns:a16="http://schemas.microsoft.com/office/drawing/2014/main" val="10006"/>
                  </a:ext>
                </a:extLst>
              </a:tr>
              <a:tr h="350789">
                <a:tc>
                  <a:txBody>
                    <a:bodyPr/>
                    <a:lstStyle/>
                    <a:p>
                      <a:pPr algn="ctr"/>
                      <a:r>
                        <a:rPr lang="en-US" altLang="zh-TW" sz="2000" b="1" dirty="0"/>
                        <a:t>7</a:t>
                      </a:r>
                      <a:endParaRPr lang="zh-TW" altLang="en-US" sz="2000" b="1" dirty="0"/>
                    </a:p>
                  </a:txBody>
                  <a:tcPr/>
                </a:tc>
                <a:tc>
                  <a:txBody>
                    <a:bodyPr/>
                    <a:lstStyle/>
                    <a:p>
                      <a:r>
                        <a:rPr lang="zh-TW" altLang="en-US" sz="2000" dirty="0"/>
                        <a:t>中國航空工業集團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TW" altLang="en-US" sz="2000" b="0" u="none" dirty="0">
                          <a:solidFill>
                            <a:schemeClr val="tx1"/>
                          </a:solidFill>
                          <a:latin typeface="Arial" pitchFamily="34" charset="0"/>
                        </a:rPr>
                        <a:t>南京理工大學</a:t>
                      </a: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7"/>
                  </a:ext>
                </a:extLst>
              </a:tr>
              <a:tr h="350789">
                <a:tc>
                  <a:txBody>
                    <a:bodyPr/>
                    <a:lstStyle/>
                    <a:p>
                      <a:pPr algn="ctr"/>
                      <a:r>
                        <a:rPr lang="en-US" altLang="zh-TW" sz="2000" b="1" dirty="0"/>
                        <a:t>8</a:t>
                      </a:r>
                      <a:endParaRPr lang="zh-TW" altLang="en-US" sz="2000" b="1" dirty="0"/>
                    </a:p>
                  </a:txBody>
                  <a:tcPr/>
                </a:tc>
                <a:tc>
                  <a:txBody>
                    <a:bodyPr/>
                    <a:lstStyle/>
                    <a:p>
                      <a:r>
                        <a:rPr lang="zh-TW" altLang="en-US" sz="2000" dirty="0"/>
                        <a:t>中國船舶工業集團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8"/>
                  </a:ext>
                </a:extLst>
              </a:tr>
              <a:tr h="350789">
                <a:tc>
                  <a:txBody>
                    <a:bodyPr/>
                    <a:lstStyle/>
                    <a:p>
                      <a:pPr algn="ctr"/>
                      <a:r>
                        <a:rPr lang="en-US" altLang="zh-TW" sz="2000" b="1" dirty="0"/>
                        <a:t>9</a:t>
                      </a:r>
                      <a:endParaRPr lang="zh-TW" altLang="en-US" sz="2000" b="1" dirty="0"/>
                    </a:p>
                  </a:txBody>
                  <a:tcPr/>
                </a:tc>
                <a:tc>
                  <a:txBody>
                    <a:bodyPr/>
                    <a:lstStyle/>
                    <a:p>
                      <a:r>
                        <a:rPr lang="zh-TW" altLang="en-US" sz="2000" dirty="0"/>
                        <a:t>中國船舶重工集團</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b="0" u="none" kern="0" dirty="0">
                        <a:solidFill>
                          <a:schemeClr val="tx1"/>
                        </a:solidFill>
                        <a:latin typeface="標楷體" pitchFamily="65" charset="-120"/>
                      </a:endParaRPr>
                    </a:p>
                  </a:txBody>
                  <a:tcPr/>
                </a:tc>
                <a:extLst>
                  <a:ext uri="{0D108BD9-81ED-4DB2-BD59-A6C34878D82A}">
                    <a16:rowId xmlns:a16="http://schemas.microsoft.com/office/drawing/2014/main" val="10009"/>
                  </a:ext>
                </a:extLst>
              </a:tr>
              <a:tr h="350789">
                <a:tc>
                  <a:txBody>
                    <a:bodyPr/>
                    <a:lstStyle/>
                    <a:p>
                      <a:pPr algn="ctr"/>
                      <a:r>
                        <a:rPr lang="en-US" altLang="zh-TW" sz="2000" b="1" dirty="0"/>
                        <a:t>10</a:t>
                      </a:r>
                      <a:endParaRPr lang="zh-TW" altLang="en-US" sz="2000" b="1" dirty="0"/>
                    </a:p>
                  </a:txBody>
                  <a:tcPr/>
                </a:tc>
                <a:tc>
                  <a:txBody>
                    <a:bodyPr/>
                    <a:lstStyle/>
                    <a:p>
                      <a:r>
                        <a:rPr lang="zh-TW" altLang="en-US" sz="2000" dirty="0"/>
                        <a:t>中國電子科技集團</a:t>
                      </a:r>
                    </a:p>
                  </a:txBody>
                  <a:tcPr/>
                </a:tc>
                <a:tc>
                  <a:txBody>
                    <a:bodyPr/>
                    <a:lstStyle/>
                    <a:p>
                      <a:endParaRPr lang="zh-TW" altLang="en-US" dirty="0"/>
                    </a:p>
                  </a:txBody>
                  <a:tcPr/>
                </a:tc>
                <a:extLst>
                  <a:ext uri="{0D108BD9-81ED-4DB2-BD59-A6C34878D82A}">
                    <a16:rowId xmlns:a16="http://schemas.microsoft.com/office/drawing/2014/main" val="10010"/>
                  </a:ext>
                </a:extLst>
              </a:tr>
              <a:tr h="350789">
                <a:tc>
                  <a:txBody>
                    <a:bodyPr/>
                    <a:lstStyle/>
                    <a:p>
                      <a:pPr algn="ctr"/>
                      <a:r>
                        <a:rPr lang="en-US" altLang="zh-TW" sz="2000" b="1" dirty="0"/>
                        <a:t>11</a:t>
                      </a:r>
                      <a:endParaRPr lang="zh-TW" altLang="en-US" sz="2000" b="1" dirty="0"/>
                    </a:p>
                  </a:txBody>
                  <a:tcPr/>
                </a:tc>
                <a:tc>
                  <a:txBody>
                    <a:bodyPr/>
                    <a:lstStyle/>
                    <a:p>
                      <a:r>
                        <a:rPr lang="zh-TW" altLang="en-US" sz="2000" dirty="0"/>
                        <a:t>航天發動機集團</a:t>
                      </a:r>
                    </a:p>
                  </a:txBody>
                  <a:tcPr/>
                </a:tc>
                <a:tc>
                  <a:txBody>
                    <a:bodyPr/>
                    <a:lstStyle/>
                    <a:p>
                      <a:endParaRPr lang="zh-TW" altLang="en-US" dirty="0"/>
                    </a:p>
                  </a:txBody>
                  <a:tcPr/>
                </a:tc>
                <a:extLst>
                  <a:ext uri="{0D108BD9-81ED-4DB2-BD59-A6C34878D82A}">
                    <a16:rowId xmlns:a16="http://schemas.microsoft.com/office/drawing/2014/main" val="10011"/>
                  </a:ext>
                </a:extLst>
              </a:tr>
              <a:tr h="350789">
                <a:tc>
                  <a:txBody>
                    <a:bodyPr/>
                    <a:lstStyle/>
                    <a:p>
                      <a:pPr algn="ctr"/>
                      <a:r>
                        <a:rPr lang="en-US" altLang="zh-TW" sz="2000" b="1" dirty="0"/>
                        <a:t>12</a:t>
                      </a:r>
                      <a:endParaRPr lang="zh-TW" altLang="en-US" sz="2000" b="1" dirty="0"/>
                    </a:p>
                  </a:txBody>
                  <a:tcPr/>
                </a:tc>
                <a:tc>
                  <a:txBody>
                    <a:bodyPr/>
                    <a:lstStyle/>
                    <a:p>
                      <a:r>
                        <a:rPr lang="zh-TW" altLang="en-US" sz="2000" dirty="0"/>
                        <a:t>電子信息產業集團</a:t>
                      </a:r>
                    </a:p>
                  </a:txBody>
                  <a:tcPr/>
                </a:tc>
                <a:tc>
                  <a:txBody>
                    <a:bodyPr/>
                    <a:lstStyle/>
                    <a:p>
                      <a:endParaRPr lang="zh-TW" altLang="en-US" dirty="0"/>
                    </a:p>
                  </a:txBody>
                  <a:tcPr/>
                </a:tc>
                <a:extLst>
                  <a:ext uri="{0D108BD9-81ED-4DB2-BD59-A6C34878D82A}">
                    <a16:rowId xmlns:a16="http://schemas.microsoft.com/office/drawing/2014/main" val="10012"/>
                  </a:ext>
                </a:extLst>
              </a:tr>
            </a:tbl>
          </a:graphicData>
        </a:graphic>
      </p:graphicFrame>
      <p:sp>
        <p:nvSpPr>
          <p:cNvPr id="6" name="矩形 5"/>
          <p:cNvSpPr/>
          <p:nvPr/>
        </p:nvSpPr>
        <p:spPr>
          <a:xfrm>
            <a:off x="1043608" y="1272109"/>
            <a:ext cx="2736304" cy="514777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164752331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95</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5"/>
            <a:ext cx="8229600" cy="4178398"/>
          </a:xfrm>
        </p:spPr>
        <p:txBody>
          <a:bodyPr/>
          <a:lstStyle/>
          <a:p>
            <a:r>
              <a:rPr lang="zh-TW" altLang="en-US" dirty="0"/>
              <a:t>中國核工業建設集團介紹</a:t>
            </a:r>
          </a:p>
          <a:p>
            <a:r>
              <a:rPr lang="zh-TW" altLang="en-US" dirty="0"/>
              <a:t>單位組織架構內包含集團董事會</a:t>
            </a:r>
            <a:r>
              <a:rPr lang="en-US" altLang="zh-TW" dirty="0"/>
              <a:t>6</a:t>
            </a:r>
            <a:r>
              <a:rPr lang="zh-TW" altLang="en-US" dirty="0"/>
              <a:t>員及下轄戰略規劃部、工程管理部等</a:t>
            </a:r>
            <a:r>
              <a:rPr lang="en-US" altLang="zh-TW" dirty="0"/>
              <a:t>15</a:t>
            </a:r>
            <a:r>
              <a:rPr lang="zh-TW" altLang="en-US" dirty="0"/>
              <a:t>個部門單位。</a:t>
            </a:r>
          </a:p>
          <a:p>
            <a:endParaRPr lang="en-US" altLang="zh-TW" dirty="0"/>
          </a:p>
        </p:txBody>
      </p:sp>
    </p:spTree>
    <p:extLst>
      <p:ext uri="{BB962C8B-B14F-4D97-AF65-F5344CB8AC3E}">
        <p14:creationId xmlns:p14="http://schemas.microsoft.com/office/powerpoint/2010/main" val="34085238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96</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aphicFrame>
        <p:nvGraphicFramePr>
          <p:cNvPr id="7" name="內容版面配置區 6"/>
          <p:cNvGraphicFramePr>
            <a:graphicFrameLocks noGrp="1"/>
          </p:cNvGraphicFramePr>
          <p:nvPr>
            <p:ph idx="1"/>
            <p:extLst/>
          </p:nvPr>
        </p:nvGraphicFramePr>
        <p:xfrm>
          <a:off x="467544" y="1998662"/>
          <a:ext cx="8229600" cy="4670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3"/>
          <p:cNvSpPr txBox="1">
            <a:spLocks noChangeArrowheads="1"/>
          </p:cNvSpPr>
          <p:nvPr/>
        </p:nvSpPr>
        <p:spPr bwMode="auto">
          <a:xfrm>
            <a:off x="457200" y="1266825"/>
            <a:ext cx="8229600" cy="86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TW" altLang="en-US" kern="0" dirty="0"/>
              <a:t>各集團關聯組織架構</a:t>
            </a:r>
            <a:endParaRPr lang="en-US" altLang="zh-TW" kern="0" dirty="0"/>
          </a:p>
        </p:txBody>
      </p:sp>
    </p:spTree>
    <p:extLst>
      <p:ext uri="{BB962C8B-B14F-4D97-AF65-F5344CB8AC3E}">
        <p14:creationId xmlns:p14="http://schemas.microsoft.com/office/powerpoint/2010/main" val="369608639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97</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5"/>
            <a:ext cx="8229600" cy="4178398"/>
          </a:xfrm>
        </p:spPr>
        <p:txBody>
          <a:bodyPr/>
          <a:lstStyle/>
          <a:p>
            <a:r>
              <a:rPr lang="zh-TW" altLang="en-US" dirty="0"/>
              <a:t>中國核工業建設集團介紹</a:t>
            </a:r>
          </a:p>
          <a:p>
            <a:r>
              <a:rPr lang="zh-TW" altLang="en-US" dirty="0"/>
              <a:t>成立於</a:t>
            </a:r>
            <a:r>
              <a:rPr lang="en-US" altLang="zh-TW" dirty="0"/>
              <a:t>1999</a:t>
            </a:r>
            <a:r>
              <a:rPr lang="zh-TW" altLang="en-US" dirty="0"/>
              <a:t>年，為中共中央直屬大型國有企業，本部位於西城區，主要從事核工業、核電、核燃料、核技術應用、核環保工程等領域之科研開發、建設及生產經營等業務。</a:t>
            </a:r>
          </a:p>
          <a:p>
            <a:endParaRPr lang="en-US" altLang="zh-TW" dirty="0"/>
          </a:p>
        </p:txBody>
      </p:sp>
    </p:spTree>
    <p:extLst>
      <p:ext uri="{BB962C8B-B14F-4D97-AF65-F5344CB8AC3E}">
        <p14:creationId xmlns:p14="http://schemas.microsoft.com/office/powerpoint/2010/main" val="22667570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98</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graphicFrame>
        <p:nvGraphicFramePr>
          <p:cNvPr id="5" name="資料庫圖表 4"/>
          <p:cNvGraphicFramePr/>
          <p:nvPr>
            <p:extLst/>
          </p:nvPr>
        </p:nvGraphicFramePr>
        <p:xfrm>
          <a:off x="539552" y="1056209"/>
          <a:ext cx="8317619"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455655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99</a:t>
            </a:fld>
            <a:endParaRPr lang="en-US" altLang="zh-TW" dirty="0"/>
          </a:p>
        </p:txBody>
      </p:sp>
      <p:sp>
        <p:nvSpPr>
          <p:cNvPr id="1913858" name="Rectangle 2"/>
          <p:cNvSpPr>
            <a:spLocks noGrp="1" noChangeArrowheads="1"/>
          </p:cNvSpPr>
          <p:nvPr>
            <p:ph type="title"/>
          </p:nvPr>
        </p:nvSpPr>
        <p:spPr>
          <a:xfrm>
            <a:off x="-155376" y="260648"/>
            <a:ext cx="9299376" cy="633412"/>
          </a:xfrm>
        </p:spPr>
        <p:txBody>
          <a:bodyPr/>
          <a:lstStyle/>
          <a:p>
            <a:pPr indent="9525"/>
            <a:r>
              <a:rPr lang="zh-TW" altLang="en-US" sz="4000" dirty="0"/>
              <a:t>中共軍工集團及工業和信息化部介紹</a:t>
            </a:r>
          </a:p>
        </p:txBody>
      </p:sp>
      <p:sp>
        <p:nvSpPr>
          <p:cNvPr id="1913859" name="Rectangle 3"/>
          <p:cNvSpPr>
            <a:spLocks noGrp="1" noChangeArrowheads="1"/>
          </p:cNvSpPr>
          <p:nvPr>
            <p:ph type="body" idx="1"/>
          </p:nvPr>
        </p:nvSpPr>
        <p:spPr>
          <a:xfrm>
            <a:off x="457200" y="1266825"/>
            <a:ext cx="8229600" cy="4178398"/>
          </a:xfrm>
        </p:spPr>
        <p:txBody>
          <a:bodyPr/>
          <a:lstStyle/>
          <a:p>
            <a:r>
              <a:rPr lang="zh-TW" altLang="en-US" dirty="0"/>
              <a:t>中國航天科技集團介紹</a:t>
            </a:r>
          </a:p>
          <a:p>
            <a:r>
              <a:rPr lang="zh-TW" altLang="en-US" dirty="0"/>
              <a:t>此公司位於北京市海淀區，成立於</a:t>
            </a:r>
            <a:r>
              <a:rPr lang="en-US" altLang="zh-TW" dirty="0"/>
              <a:t>1999</a:t>
            </a:r>
            <a:r>
              <a:rPr lang="zh-TW" altLang="en-US" dirty="0"/>
              <a:t>年</a:t>
            </a:r>
            <a:r>
              <a:rPr lang="en-US" altLang="zh-TW" dirty="0"/>
              <a:t>7</a:t>
            </a:r>
            <a:r>
              <a:rPr lang="zh-TW" altLang="en-US" dirty="0"/>
              <a:t>月</a:t>
            </a:r>
            <a:r>
              <a:rPr lang="en-US" altLang="zh-TW" dirty="0"/>
              <a:t>1</a:t>
            </a:r>
            <a:r>
              <a:rPr lang="zh-TW" altLang="en-US" dirty="0"/>
              <a:t>日，是中共國務院管理的國有大型企業集團，並為十大軍工集團之一，主要從事宇航系統、導彈系統、航天技術應用及航天服務業等四項領域。</a:t>
            </a:r>
          </a:p>
          <a:p>
            <a:endParaRPr lang="en-US" altLang="zh-TW" dirty="0"/>
          </a:p>
        </p:txBody>
      </p:sp>
    </p:spTree>
    <p:extLst>
      <p:ext uri="{BB962C8B-B14F-4D97-AF65-F5344CB8AC3E}">
        <p14:creationId xmlns:p14="http://schemas.microsoft.com/office/powerpoint/2010/main" val="3302836915"/>
      </p:ext>
    </p:extLst>
  </p:cSld>
  <p:clrMapOvr>
    <a:masterClrMapping/>
  </p:clrMapOvr>
  <p:timing>
    <p:tnLst>
      <p:par>
        <p:cTn id="1" dur="indefinite" restart="never" nodeType="tmRoot"/>
      </p:par>
    </p:tnLst>
  </p:timing>
</p:sld>
</file>

<file path=ppt/theme/theme1.xml><?xml version="1.0" encoding="utf-8"?>
<a:theme xmlns:a="http://schemas.openxmlformats.org/drawingml/2006/main" name="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52888</TotalTime>
  <Words>10534</Words>
  <Application>Microsoft Office PowerPoint</Application>
  <PresentationFormat>如螢幕大小 (4:3)</PresentationFormat>
  <Paragraphs>1362</Paragraphs>
  <Slides>144</Slides>
  <Notes>144</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144</vt:i4>
      </vt:variant>
    </vt:vector>
  </HeadingPairs>
  <TitlesOfParts>
    <vt:vector size="150" baseType="lpstr">
      <vt:lpstr>新細明體</vt:lpstr>
      <vt:lpstr>標楷體</vt:lpstr>
      <vt:lpstr>Arial</vt:lpstr>
      <vt:lpstr>Times New Roman</vt:lpstr>
      <vt:lpstr>Wingdings</vt:lpstr>
      <vt:lpstr>預設簡報設計</vt:lpstr>
      <vt:lpstr>國軍情報要綱 暨中共黨政軍組織介紹</vt:lpstr>
      <vt:lpstr>課程大網</vt:lpstr>
      <vt:lpstr>PowerPoint 簡報</vt:lpstr>
      <vt:lpstr>PowerPoint 簡報</vt:lpstr>
      <vt:lpstr>國軍情報指揮體系</vt:lpstr>
      <vt:lpstr>PowerPoint 簡報</vt:lpstr>
      <vt:lpstr>基本概念</vt:lpstr>
      <vt:lpstr>基本概念</vt:lpstr>
      <vt:lpstr>基本概念</vt:lpstr>
      <vt:lpstr>基本概念</vt:lpstr>
      <vt:lpstr>基本概念</vt:lpstr>
      <vt:lpstr>基本概念</vt:lpstr>
      <vt:lpstr>基本概念</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情報思想與觀念</vt:lpstr>
      <vt:lpstr>情報思想與觀念</vt:lpstr>
      <vt:lpstr>情報區分</vt:lpstr>
      <vt:lpstr>情報區分</vt:lpstr>
      <vt:lpstr>情報區分</vt:lpstr>
      <vt:lpstr>情報區分</vt:lpstr>
      <vt:lpstr>情報區分</vt:lpstr>
      <vt:lpstr>情報區分</vt:lpstr>
      <vt:lpstr>PowerPoint 簡報</vt:lpstr>
      <vt:lpstr>PowerPoint 簡報</vt:lpstr>
      <vt:lpstr>PowerPoint 簡報</vt:lpstr>
      <vt:lpstr>PowerPoint 簡報</vt:lpstr>
      <vt:lpstr>PowerPoint 簡報</vt:lpstr>
      <vt:lpstr>中共黨政軍組織介紹</vt:lpstr>
      <vt:lpstr>中共黨政軍組織介紹</vt:lpstr>
      <vt:lpstr>PowerPoint 簡報</vt:lpstr>
      <vt:lpstr>中共領導體制</vt:lpstr>
      <vt:lpstr>中共領導體制</vt:lpstr>
      <vt:lpstr>PowerPoint 簡報</vt:lpstr>
      <vt:lpstr>黨政軍組織架構</vt:lpstr>
      <vt:lpstr>黨政軍組織架構</vt:lpstr>
      <vt:lpstr>黨政軍組織架構</vt:lpstr>
      <vt:lpstr>黨政軍組織架構</vt:lpstr>
      <vt:lpstr>黨政軍組織架構</vt:lpstr>
      <vt:lpstr>PowerPoint 簡報</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五大戰區陸軍組織架構</vt:lpstr>
      <vt:lpstr>PowerPoint 簡報</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中共軍工集團及工業和信息化部介紹</vt:lpstr>
      <vt:lpstr>中國船舶重工集團與軍事合作之研究</vt:lpstr>
      <vt:lpstr>中國船舶重工集團與軍事合作之研究</vt:lpstr>
      <vt:lpstr>中國船舶重工集團與軍事合作之研究</vt:lpstr>
      <vt:lpstr>PowerPoint 簡報</vt:lpstr>
      <vt:lpstr>PowerPoint 簡報</vt:lpstr>
      <vt:lpstr>PowerPoint 簡報</vt:lpstr>
      <vt:lpstr>PowerPoint 簡報</vt:lpstr>
      <vt:lpstr>PowerPoint 簡報</vt:lpstr>
      <vt:lpstr>PowerPoint 簡報</vt:lpstr>
      <vt:lpstr>情資蒐集實作練習</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Jerry Liang</dc:creator>
  <cp:lastModifiedBy>劉佩珊</cp:lastModifiedBy>
  <cp:revision>757</cp:revision>
  <cp:lastPrinted>2021-03-03T08:19:45Z</cp:lastPrinted>
  <dcterms:created xsi:type="dcterms:W3CDTF">2005-08-11T05:16:19Z</dcterms:created>
  <dcterms:modified xsi:type="dcterms:W3CDTF">2022-04-21T06:22:00Z</dcterms:modified>
</cp:coreProperties>
</file>